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</p:sldIdLst>
  <p:sldSz cx="30275213" cy="2138362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A8A3477-FB8A-2C40-9B28-FD1BC405A93F}" v="46" dt="2025-05-06T12:43:03.92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7"/>
    <p:restoredTop sz="94703"/>
  </p:normalViewPr>
  <p:slideViewPr>
    <p:cSldViewPr snapToGrid="0">
      <p:cViewPr>
        <p:scale>
          <a:sx n="41" d="100"/>
          <a:sy n="41" d="100"/>
        </p:scale>
        <p:origin x="1240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7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https://lunet-my.sharepoint.com/personal/mmtw3_lunet_lboro_ac_uk/Documents/Teaching/2024/Individual%20Projects/Ben%20Bolton/testData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/>
              <a:t>Orientation</a:t>
            </a:r>
            <a:r>
              <a:rPr lang="en-GB" baseline="0"/>
              <a:t> error across 330 samples</a:t>
            </a:r>
            <a:endParaRPr lang="en-GB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GB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AngleAccuracy!$B$8:$KB$8</c:f>
              <c:numCache>
                <c:formatCode>General</c:formatCode>
                <c:ptCount val="287"/>
                <c:pt idx="0">
                  <c:v>1.57</c:v>
                </c:pt>
                <c:pt idx="1">
                  <c:v>1.56</c:v>
                </c:pt>
                <c:pt idx="2">
                  <c:v>1.56</c:v>
                </c:pt>
                <c:pt idx="3">
                  <c:v>1.57</c:v>
                </c:pt>
                <c:pt idx="4">
                  <c:v>1.57</c:v>
                </c:pt>
                <c:pt idx="5">
                  <c:v>1.57</c:v>
                </c:pt>
                <c:pt idx="6">
                  <c:v>1.57</c:v>
                </c:pt>
                <c:pt idx="7">
                  <c:v>1.57</c:v>
                </c:pt>
                <c:pt idx="8">
                  <c:v>1.56</c:v>
                </c:pt>
                <c:pt idx="9">
                  <c:v>1.56</c:v>
                </c:pt>
                <c:pt idx="10">
                  <c:v>1.56</c:v>
                </c:pt>
                <c:pt idx="11">
                  <c:v>1.56</c:v>
                </c:pt>
                <c:pt idx="12">
                  <c:v>1.56</c:v>
                </c:pt>
                <c:pt idx="13">
                  <c:v>1.56</c:v>
                </c:pt>
                <c:pt idx="14">
                  <c:v>1.56</c:v>
                </c:pt>
                <c:pt idx="15">
                  <c:v>1.56</c:v>
                </c:pt>
                <c:pt idx="16">
                  <c:v>1.57</c:v>
                </c:pt>
                <c:pt idx="17">
                  <c:v>1.57</c:v>
                </c:pt>
                <c:pt idx="18">
                  <c:v>1.57</c:v>
                </c:pt>
                <c:pt idx="19">
                  <c:v>1.57</c:v>
                </c:pt>
                <c:pt idx="20">
                  <c:v>1.57</c:v>
                </c:pt>
                <c:pt idx="21">
                  <c:v>1.58</c:v>
                </c:pt>
                <c:pt idx="22">
                  <c:v>1.57</c:v>
                </c:pt>
                <c:pt idx="23">
                  <c:v>1.57</c:v>
                </c:pt>
                <c:pt idx="24">
                  <c:v>1.57</c:v>
                </c:pt>
                <c:pt idx="25">
                  <c:v>1.57</c:v>
                </c:pt>
                <c:pt idx="26">
                  <c:v>1.57</c:v>
                </c:pt>
                <c:pt idx="27">
                  <c:v>1.57</c:v>
                </c:pt>
                <c:pt idx="28">
                  <c:v>1.57</c:v>
                </c:pt>
                <c:pt idx="29">
                  <c:v>1.57</c:v>
                </c:pt>
                <c:pt idx="30">
                  <c:v>1.58</c:v>
                </c:pt>
                <c:pt idx="31">
                  <c:v>1.58</c:v>
                </c:pt>
                <c:pt idx="32">
                  <c:v>1.58</c:v>
                </c:pt>
                <c:pt idx="33">
                  <c:v>1.58</c:v>
                </c:pt>
                <c:pt idx="34">
                  <c:v>1.57</c:v>
                </c:pt>
                <c:pt idx="35">
                  <c:v>1.57</c:v>
                </c:pt>
                <c:pt idx="36">
                  <c:v>1.58</c:v>
                </c:pt>
                <c:pt idx="37">
                  <c:v>1.58</c:v>
                </c:pt>
                <c:pt idx="38">
                  <c:v>1.58</c:v>
                </c:pt>
                <c:pt idx="39">
                  <c:v>1.58</c:v>
                </c:pt>
                <c:pt idx="40">
                  <c:v>1.58</c:v>
                </c:pt>
                <c:pt idx="41">
                  <c:v>1.58</c:v>
                </c:pt>
                <c:pt idx="42">
                  <c:v>1.58</c:v>
                </c:pt>
                <c:pt idx="43">
                  <c:v>1.57</c:v>
                </c:pt>
                <c:pt idx="44">
                  <c:v>1.57</c:v>
                </c:pt>
                <c:pt idx="45">
                  <c:v>1.57</c:v>
                </c:pt>
                <c:pt idx="46">
                  <c:v>1.57</c:v>
                </c:pt>
                <c:pt idx="47">
                  <c:v>1.57</c:v>
                </c:pt>
                <c:pt idx="48">
                  <c:v>1.57</c:v>
                </c:pt>
                <c:pt idx="49">
                  <c:v>1.57</c:v>
                </c:pt>
                <c:pt idx="50">
                  <c:v>1.57</c:v>
                </c:pt>
                <c:pt idx="51">
                  <c:v>1.57</c:v>
                </c:pt>
                <c:pt idx="52">
                  <c:v>1.57</c:v>
                </c:pt>
                <c:pt idx="53">
                  <c:v>1.57</c:v>
                </c:pt>
                <c:pt idx="54">
                  <c:v>1.57</c:v>
                </c:pt>
                <c:pt idx="55">
                  <c:v>1.57</c:v>
                </c:pt>
                <c:pt idx="56">
                  <c:v>1.57</c:v>
                </c:pt>
                <c:pt idx="57">
                  <c:v>1.57</c:v>
                </c:pt>
                <c:pt idx="58">
                  <c:v>1.57</c:v>
                </c:pt>
                <c:pt idx="59">
                  <c:v>1.57</c:v>
                </c:pt>
                <c:pt idx="60">
                  <c:v>1.57</c:v>
                </c:pt>
                <c:pt idx="61">
                  <c:v>1.57</c:v>
                </c:pt>
                <c:pt idx="62">
                  <c:v>1.58</c:v>
                </c:pt>
                <c:pt idx="63">
                  <c:v>1.58</c:v>
                </c:pt>
                <c:pt idx="64">
                  <c:v>1.58</c:v>
                </c:pt>
                <c:pt idx="65">
                  <c:v>1.58</c:v>
                </c:pt>
                <c:pt idx="66">
                  <c:v>1.58</c:v>
                </c:pt>
                <c:pt idx="67">
                  <c:v>1.58</c:v>
                </c:pt>
                <c:pt idx="68">
                  <c:v>1.58</c:v>
                </c:pt>
                <c:pt idx="69">
                  <c:v>1.58</c:v>
                </c:pt>
                <c:pt idx="70">
                  <c:v>1.58</c:v>
                </c:pt>
                <c:pt idx="71">
                  <c:v>1.57</c:v>
                </c:pt>
                <c:pt idx="72">
                  <c:v>1.57</c:v>
                </c:pt>
                <c:pt idx="73">
                  <c:v>1.58</c:v>
                </c:pt>
                <c:pt idx="74">
                  <c:v>1.58</c:v>
                </c:pt>
                <c:pt idx="75">
                  <c:v>1.58</c:v>
                </c:pt>
                <c:pt idx="76">
                  <c:v>1.58</c:v>
                </c:pt>
                <c:pt idx="77">
                  <c:v>1.58</c:v>
                </c:pt>
                <c:pt idx="78">
                  <c:v>1.58</c:v>
                </c:pt>
                <c:pt idx="79">
                  <c:v>1.58</c:v>
                </c:pt>
                <c:pt idx="80">
                  <c:v>1.58</c:v>
                </c:pt>
                <c:pt idx="81">
                  <c:v>1.58</c:v>
                </c:pt>
                <c:pt idx="82">
                  <c:v>1.58</c:v>
                </c:pt>
                <c:pt idx="83">
                  <c:v>1.58</c:v>
                </c:pt>
                <c:pt idx="84">
                  <c:v>1.58</c:v>
                </c:pt>
                <c:pt idx="85">
                  <c:v>1.58</c:v>
                </c:pt>
                <c:pt idx="86">
                  <c:v>1.58</c:v>
                </c:pt>
                <c:pt idx="87">
                  <c:v>1.58</c:v>
                </c:pt>
                <c:pt idx="88">
                  <c:v>1.58</c:v>
                </c:pt>
                <c:pt idx="89">
                  <c:v>1.58</c:v>
                </c:pt>
                <c:pt idx="90">
                  <c:v>1.58</c:v>
                </c:pt>
                <c:pt idx="91">
                  <c:v>1.58</c:v>
                </c:pt>
                <c:pt idx="92">
                  <c:v>1.58</c:v>
                </c:pt>
                <c:pt idx="93">
                  <c:v>1.58</c:v>
                </c:pt>
                <c:pt idx="94">
                  <c:v>1.58</c:v>
                </c:pt>
                <c:pt idx="95">
                  <c:v>1.58</c:v>
                </c:pt>
                <c:pt idx="96">
                  <c:v>1.58</c:v>
                </c:pt>
                <c:pt idx="97">
                  <c:v>1.58</c:v>
                </c:pt>
                <c:pt idx="98">
                  <c:v>1.57</c:v>
                </c:pt>
                <c:pt idx="99">
                  <c:v>1.57</c:v>
                </c:pt>
                <c:pt idx="100">
                  <c:v>1.57</c:v>
                </c:pt>
                <c:pt idx="101">
                  <c:v>1.57</c:v>
                </c:pt>
                <c:pt idx="102">
                  <c:v>1.57</c:v>
                </c:pt>
                <c:pt idx="103">
                  <c:v>1.57</c:v>
                </c:pt>
                <c:pt idx="104">
                  <c:v>1.57</c:v>
                </c:pt>
                <c:pt idx="105">
                  <c:v>1.57</c:v>
                </c:pt>
                <c:pt idx="106">
                  <c:v>1.57</c:v>
                </c:pt>
                <c:pt idx="107">
                  <c:v>1.57</c:v>
                </c:pt>
                <c:pt idx="108">
                  <c:v>1.57</c:v>
                </c:pt>
                <c:pt idx="109">
                  <c:v>1.57</c:v>
                </c:pt>
                <c:pt idx="110">
                  <c:v>1.57</c:v>
                </c:pt>
                <c:pt idx="111">
                  <c:v>1.57</c:v>
                </c:pt>
                <c:pt idx="112">
                  <c:v>1.57</c:v>
                </c:pt>
                <c:pt idx="113">
                  <c:v>1.57</c:v>
                </c:pt>
                <c:pt idx="114">
                  <c:v>1.58</c:v>
                </c:pt>
                <c:pt idx="115">
                  <c:v>1.58</c:v>
                </c:pt>
                <c:pt idx="116">
                  <c:v>1.58</c:v>
                </c:pt>
                <c:pt idx="117">
                  <c:v>1.58</c:v>
                </c:pt>
                <c:pt idx="118">
                  <c:v>1.58</c:v>
                </c:pt>
                <c:pt idx="119">
                  <c:v>1.58</c:v>
                </c:pt>
                <c:pt idx="120">
                  <c:v>1.58</c:v>
                </c:pt>
                <c:pt idx="121">
                  <c:v>1.58</c:v>
                </c:pt>
                <c:pt idx="122">
                  <c:v>1.58</c:v>
                </c:pt>
                <c:pt idx="123">
                  <c:v>1.58</c:v>
                </c:pt>
                <c:pt idx="124">
                  <c:v>1.58</c:v>
                </c:pt>
                <c:pt idx="125">
                  <c:v>1.58</c:v>
                </c:pt>
                <c:pt idx="126">
                  <c:v>1.58</c:v>
                </c:pt>
                <c:pt idx="127">
                  <c:v>1.58</c:v>
                </c:pt>
                <c:pt idx="128">
                  <c:v>1.57</c:v>
                </c:pt>
                <c:pt idx="129">
                  <c:v>1.57</c:v>
                </c:pt>
                <c:pt idx="130">
                  <c:v>1.57</c:v>
                </c:pt>
                <c:pt idx="131">
                  <c:v>1.57</c:v>
                </c:pt>
                <c:pt idx="132">
                  <c:v>1.57</c:v>
                </c:pt>
                <c:pt idx="133">
                  <c:v>1.57</c:v>
                </c:pt>
                <c:pt idx="134">
                  <c:v>1.57</c:v>
                </c:pt>
                <c:pt idx="135">
                  <c:v>1.57</c:v>
                </c:pt>
                <c:pt idx="136">
                  <c:v>1.57</c:v>
                </c:pt>
                <c:pt idx="137">
                  <c:v>1.57</c:v>
                </c:pt>
                <c:pt idx="138">
                  <c:v>1.57</c:v>
                </c:pt>
                <c:pt idx="139">
                  <c:v>1.57</c:v>
                </c:pt>
                <c:pt idx="140">
                  <c:v>1.57</c:v>
                </c:pt>
                <c:pt idx="141">
                  <c:v>1.57</c:v>
                </c:pt>
                <c:pt idx="142">
                  <c:v>1.57</c:v>
                </c:pt>
                <c:pt idx="143">
                  <c:v>1.57</c:v>
                </c:pt>
                <c:pt idx="144">
                  <c:v>1.57</c:v>
                </c:pt>
                <c:pt idx="145">
                  <c:v>1.57</c:v>
                </c:pt>
                <c:pt idx="146">
                  <c:v>1.57</c:v>
                </c:pt>
                <c:pt idx="147">
                  <c:v>1.57</c:v>
                </c:pt>
                <c:pt idx="148">
                  <c:v>1.57</c:v>
                </c:pt>
                <c:pt idx="149">
                  <c:v>1.57</c:v>
                </c:pt>
                <c:pt idx="150">
                  <c:v>1.57</c:v>
                </c:pt>
                <c:pt idx="151">
                  <c:v>1.57</c:v>
                </c:pt>
                <c:pt idx="152">
                  <c:v>1.57</c:v>
                </c:pt>
                <c:pt idx="153">
                  <c:v>1.57</c:v>
                </c:pt>
                <c:pt idx="154">
                  <c:v>1.57</c:v>
                </c:pt>
                <c:pt idx="155">
                  <c:v>1.57</c:v>
                </c:pt>
                <c:pt idx="156">
                  <c:v>1.57</c:v>
                </c:pt>
                <c:pt idx="157">
                  <c:v>1.57</c:v>
                </c:pt>
                <c:pt idx="158">
                  <c:v>1.57</c:v>
                </c:pt>
                <c:pt idx="159">
                  <c:v>1.57</c:v>
                </c:pt>
                <c:pt idx="160">
                  <c:v>1.57</c:v>
                </c:pt>
                <c:pt idx="161">
                  <c:v>1.57</c:v>
                </c:pt>
                <c:pt idx="162">
                  <c:v>1.57</c:v>
                </c:pt>
                <c:pt idx="163">
                  <c:v>1.57</c:v>
                </c:pt>
                <c:pt idx="164">
                  <c:v>1.57</c:v>
                </c:pt>
                <c:pt idx="165">
                  <c:v>1.57</c:v>
                </c:pt>
                <c:pt idx="166">
                  <c:v>1.57</c:v>
                </c:pt>
                <c:pt idx="167">
                  <c:v>1.57</c:v>
                </c:pt>
                <c:pt idx="168">
                  <c:v>1.57</c:v>
                </c:pt>
                <c:pt idx="169">
                  <c:v>1.57</c:v>
                </c:pt>
                <c:pt idx="170">
                  <c:v>1.57</c:v>
                </c:pt>
                <c:pt idx="171">
                  <c:v>1.57</c:v>
                </c:pt>
                <c:pt idx="172">
                  <c:v>1.58</c:v>
                </c:pt>
                <c:pt idx="173">
                  <c:v>1.58</c:v>
                </c:pt>
                <c:pt idx="174">
                  <c:v>1.58</c:v>
                </c:pt>
                <c:pt idx="175">
                  <c:v>1.58</c:v>
                </c:pt>
                <c:pt idx="176">
                  <c:v>1.58</c:v>
                </c:pt>
                <c:pt idx="177">
                  <c:v>1.58</c:v>
                </c:pt>
                <c:pt idx="178">
                  <c:v>1.58</c:v>
                </c:pt>
                <c:pt idx="179">
                  <c:v>1.58</c:v>
                </c:pt>
                <c:pt idx="180">
                  <c:v>1.58</c:v>
                </c:pt>
                <c:pt idx="181">
                  <c:v>1.58</c:v>
                </c:pt>
                <c:pt idx="182">
                  <c:v>1.59</c:v>
                </c:pt>
                <c:pt idx="183">
                  <c:v>1.58</c:v>
                </c:pt>
                <c:pt idx="184">
                  <c:v>1.58</c:v>
                </c:pt>
                <c:pt idx="185">
                  <c:v>1.58</c:v>
                </c:pt>
                <c:pt idx="186">
                  <c:v>1.58</c:v>
                </c:pt>
                <c:pt idx="187">
                  <c:v>1.58</c:v>
                </c:pt>
                <c:pt idx="188">
                  <c:v>1.58</c:v>
                </c:pt>
                <c:pt idx="189">
                  <c:v>1.58</c:v>
                </c:pt>
                <c:pt idx="190">
                  <c:v>1.58</c:v>
                </c:pt>
                <c:pt idx="191">
                  <c:v>1.58</c:v>
                </c:pt>
                <c:pt idx="192">
                  <c:v>1.58</c:v>
                </c:pt>
                <c:pt idx="193">
                  <c:v>1.58</c:v>
                </c:pt>
                <c:pt idx="194">
                  <c:v>1.58</c:v>
                </c:pt>
                <c:pt idx="195">
                  <c:v>1.58</c:v>
                </c:pt>
                <c:pt idx="196">
                  <c:v>1.58</c:v>
                </c:pt>
                <c:pt idx="197">
                  <c:v>1.58</c:v>
                </c:pt>
                <c:pt idx="198">
                  <c:v>1.58</c:v>
                </c:pt>
                <c:pt idx="199">
                  <c:v>1.58</c:v>
                </c:pt>
                <c:pt idx="200">
                  <c:v>1.58</c:v>
                </c:pt>
                <c:pt idx="201">
                  <c:v>1.58</c:v>
                </c:pt>
                <c:pt idx="202">
                  <c:v>1.58</c:v>
                </c:pt>
                <c:pt idx="203">
                  <c:v>1.58</c:v>
                </c:pt>
                <c:pt idx="204">
                  <c:v>1.58</c:v>
                </c:pt>
                <c:pt idx="205">
                  <c:v>1.58</c:v>
                </c:pt>
                <c:pt idx="206">
                  <c:v>1.58</c:v>
                </c:pt>
                <c:pt idx="207">
                  <c:v>1.58</c:v>
                </c:pt>
                <c:pt idx="208">
                  <c:v>1.58</c:v>
                </c:pt>
                <c:pt idx="209">
                  <c:v>1.58</c:v>
                </c:pt>
                <c:pt idx="210">
                  <c:v>1.58</c:v>
                </c:pt>
                <c:pt idx="211">
                  <c:v>1.58</c:v>
                </c:pt>
                <c:pt idx="212">
                  <c:v>1.58</c:v>
                </c:pt>
                <c:pt idx="213">
                  <c:v>1.58</c:v>
                </c:pt>
                <c:pt idx="214">
                  <c:v>1.58</c:v>
                </c:pt>
                <c:pt idx="215">
                  <c:v>1.58</c:v>
                </c:pt>
                <c:pt idx="216">
                  <c:v>1.58</c:v>
                </c:pt>
                <c:pt idx="217">
                  <c:v>1.58</c:v>
                </c:pt>
                <c:pt idx="218">
                  <c:v>1.58</c:v>
                </c:pt>
                <c:pt idx="219">
                  <c:v>1.58</c:v>
                </c:pt>
                <c:pt idx="220">
                  <c:v>1.58</c:v>
                </c:pt>
                <c:pt idx="221">
                  <c:v>1.58</c:v>
                </c:pt>
                <c:pt idx="222">
                  <c:v>1.58</c:v>
                </c:pt>
                <c:pt idx="223">
                  <c:v>1.58</c:v>
                </c:pt>
                <c:pt idx="224">
                  <c:v>1.57</c:v>
                </c:pt>
                <c:pt idx="225">
                  <c:v>1.57</c:v>
                </c:pt>
                <c:pt idx="226">
                  <c:v>1.57</c:v>
                </c:pt>
                <c:pt idx="227">
                  <c:v>1.57</c:v>
                </c:pt>
                <c:pt idx="228">
                  <c:v>1.57</c:v>
                </c:pt>
                <c:pt idx="229">
                  <c:v>1.57</c:v>
                </c:pt>
                <c:pt idx="230">
                  <c:v>1.57</c:v>
                </c:pt>
                <c:pt idx="231">
                  <c:v>1.57</c:v>
                </c:pt>
                <c:pt idx="232">
                  <c:v>1.58</c:v>
                </c:pt>
                <c:pt idx="233">
                  <c:v>1.58</c:v>
                </c:pt>
                <c:pt idx="234">
                  <c:v>1.58</c:v>
                </c:pt>
                <c:pt idx="235">
                  <c:v>1.58</c:v>
                </c:pt>
                <c:pt idx="236">
                  <c:v>1.58</c:v>
                </c:pt>
                <c:pt idx="237">
                  <c:v>1.58</c:v>
                </c:pt>
                <c:pt idx="238">
                  <c:v>1.58</c:v>
                </c:pt>
                <c:pt idx="239">
                  <c:v>1.58</c:v>
                </c:pt>
                <c:pt idx="240">
                  <c:v>1.58</c:v>
                </c:pt>
                <c:pt idx="241">
                  <c:v>1.58</c:v>
                </c:pt>
                <c:pt idx="242">
                  <c:v>1.58</c:v>
                </c:pt>
                <c:pt idx="243">
                  <c:v>1.58</c:v>
                </c:pt>
                <c:pt idx="244">
                  <c:v>1.58</c:v>
                </c:pt>
                <c:pt idx="245">
                  <c:v>1.58</c:v>
                </c:pt>
                <c:pt idx="246">
                  <c:v>1.58</c:v>
                </c:pt>
                <c:pt idx="247">
                  <c:v>1.58</c:v>
                </c:pt>
                <c:pt idx="248">
                  <c:v>1.58</c:v>
                </c:pt>
                <c:pt idx="249">
                  <c:v>1.58</c:v>
                </c:pt>
                <c:pt idx="250">
                  <c:v>1.58</c:v>
                </c:pt>
                <c:pt idx="251">
                  <c:v>1.58</c:v>
                </c:pt>
                <c:pt idx="252">
                  <c:v>1.58</c:v>
                </c:pt>
                <c:pt idx="253">
                  <c:v>1.58</c:v>
                </c:pt>
                <c:pt idx="254">
                  <c:v>1.58</c:v>
                </c:pt>
                <c:pt idx="255">
                  <c:v>1.58</c:v>
                </c:pt>
                <c:pt idx="256">
                  <c:v>1.58</c:v>
                </c:pt>
                <c:pt idx="257">
                  <c:v>1.58</c:v>
                </c:pt>
                <c:pt idx="258">
                  <c:v>1.58</c:v>
                </c:pt>
                <c:pt idx="259">
                  <c:v>1.58</c:v>
                </c:pt>
                <c:pt idx="260">
                  <c:v>1.58</c:v>
                </c:pt>
                <c:pt idx="261">
                  <c:v>1.58</c:v>
                </c:pt>
                <c:pt idx="262">
                  <c:v>1.58</c:v>
                </c:pt>
                <c:pt idx="263">
                  <c:v>1.58</c:v>
                </c:pt>
                <c:pt idx="264">
                  <c:v>1.58</c:v>
                </c:pt>
                <c:pt idx="265">
                  <c:v>1.58</c:v>
                </c:pt>
                <c:pt idx="266">
                  <c:v>1.58</c:v>
                </c:pt>
                <c:pt idx="267">
                  <c:v>1.58</c:v>
                </c:pt>
                <c:pt idx="268">
                  <c:v>1.58</c:v>
                </c:pt>
                <c:pt idx="269">
                  <c:v>1.58</c:v>
                </c:pt>
                <c:pt idx="270">
                  <c:v>1.58</c:v>
                </c:pt>
                <c:pt idx="271">
                  <c:v>1.58</c:v>
                </c:pt>
                <c:pt idx="272">
                  <c:v>1.58</c:v>
                </c:pt>
                <c:pt idx="273">
                  <c:v>1.58</c:v>
                </c:pt>
                <c:pt idx="274">
                  <c:v>1.58</c:v>
                </c:pt>
                <c:pt idx="275">
                  <c:v>1.58</c:v>
                </c:pt>
                <c:pt idx="276">
                  <c:v>1.58</c:v>
                </c:pt>
                <c:pt idx="277">
                  <c:v>1.58</c:v>
                </c:pt>
                <c:pt idx="278">
                  <c:v>1.58</c:v>
                </c:pt>
                <c:pt idx="279">
                  <c:v>1.58</c:v>
                </c:pt>
                <c:pt idx="280">
                  <c:v>1.58</c:v>
                </c:pt>
                <c:pt idx="281">
                  <c:v>1.58</c:v>
                </c:pt>
                <c:pt idx="282">
                  <c:v>1.59</c:v>
                </c:pt>
                <c:pt idx="283">
                  <c:v>1.59</c:v>
                </c:pt>
                <c:pt idx="284">
                  <c:v>1.59</c:v>
                </c:pt>
                <c:pt idx="285">
                  <c:v>1.59</c:v>
                </c:pt>
                <c:pt idx="286">
                  <c:v>1.59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2E37-D145-A65B-0CD844CE5A8E}"/>
            </c:ext>
          </c:extLst>
        </c:ser>
        <c:ser>
          <c:idx val="1"/>
          <c:order val="1"/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AngleAccuracy!$B$9:$KB$9</c:f>
              <c:numCache>
                <c:formatCode>General</c:formatCode>
                <c:ptCount val="287"/>
                <c:pt idx="0">
                  <c:v>1.75</c:v>
                </c:pt>
                <c:pt idx="1">
                  <c:v>1.7300000000000004</c:v>
                </c:pt>
                <c:pt idx="2">
                  <c:v>1.7100000000000009</c:v>
                </c:pt>
                <c:pt idx="3">
                  <c:v>1.6999999999999993</c:v>
                </c:pt>
                <c:pt idx="4">
                  <c:v>1.6900000000000013</c:v>
                </c:pt>
                <c:pt idx="5">
                  <c:v>1.6700000000000017</c:v>
                </c:pt>
                <c:pt idx="6">
                  <c:v>1.6499999999999986</c:v>
                </c:pt>
                <c:pt idx="7">
                  <c:v>1.6400000000000006</c:v>
                </c:pt>
                <c:pt idx="8">
                  <c:v>1.620000000000001</c:v>
                </c:pt>
                <c:pt idx="9">
                  <c:v>1.6099999999999994</c:v>
                </c:pt>
                <c:pt idx="10">
                  <c:v>1.6099999999999994</c:v>
                </c:pt>
                <c:pt idx="11">
                  <c:v>1.620000000000001</c:v>
                </c:pt>
                <c:pt idx="12">
                  <c:v>1.629999999999999</c:v>
                </c:pt>
                <c:pt idx="13">
                  <c:v>1.6400000000000006</c:v>
                </c:pt>
                <c:pt idx="14">
                  <c:v>1.6600000000000001</c:v>
                </c:pt>
                <c:pt idx="15">
                  <c:v>1.6900000000000013</c:v>
                </c:pt>
                <c:pt idx="16">
                  <c:v>1.7199999999999989</c:v>
                </c:pt>
                <c:pt idx="17">
                  <c:v>1.75</c:v>
                </c:pt>
                <c:pt idx="18">
                  <c:v>1.7699999999999996</c:v>
                </c:pt>
                <c:pt idx="19">
                  <c:v>1.8000000000000007</c:v>
                </c:pt>
                <c:pt idx="20">
                  <c:v>1.8200000000000003</c:v>
                </c:pt>
                <c:pt idx="21">
                  <c:v>1.8299999999999983</c:v>
                </c:pt>
                <c:pt idx="22">
                  <c:v>1.8299999999999983</c:v>
                </c:pt>
                <c:pt idx="23">
                  <c:v>1.8299999999999983</c:v>
                </c:pt>
                <c:pt idx="24">
                  <c:v>1.8099999999999987</c:v>
                </c:pt>
                <c:pt idx="25">
                  <c:v>1.7800000000000011</c:v>
                </c:pt>
                <c:pt idx="26">
                  <c:v>1.7600000000000016</c:v>
                </c:pt>
                <c:pt idx="27">
                  <c:v>1.75</c:v>
                </c:pt>
                <c:pt idx="28">
                  <c:v>1.7300000000000004</c:v>
                </c:pt>
                <c:pt idx="29">
                  <c:v>1.6999999999999993</c:v>
                </c:pt>
                <c:pt idx="30">
                  <c:v>1.6600000000000001</c:v>
                </c:pt>
                <c:pt idx="31">
                  <c:v>1.6400000000000006</c:v>
                </c:pt>
                <c:pt idx="32">
                  <c:v>1.6099999999999994</c:v>
                </c:pt>
                <c:pt idx="33">
                  <c:v>1.5799999999999983</c:v>
                </c:pt>
                <c:pt idx="34">
                  <c:v>1.5599999999999987</c:v>
                </c:pt>
                <c:pt idx="35">
                  <c:v>1.5399999999999991</c:v>
                </c:pt>
                <c:pt idx="36">
                  <c:v>1.5199999999999996</c:v>
                </c:pt>
                <c:pt idx="37">
                  <c:v>1.5</c:v>
                </c:pt>
                <c:pt idx="38">
                  <c:v>1.4699999999999989</c:v>
                </c:pt>
                <c:pt idx="39">
                  <c:v>1.4600000000000009</c:v>
                </c:pt>
                <c:pt idx="40">
                  <c:v>1.4600000000000009</c:v>
                </c:pt>
                <c:pt idx="41">
                  <c:v>1.4699999999999989</c:v>
                </c:pt>
                <c:pt idx="42">
                  <c:v>1.4899999999999984</c:v>
                </c:pt>
                <c:pt idx="43">
                  <c:v>1.5199999999999996</c:v>
                </c:pt>
                <c:pt idx="44">
                  <c:v>1.5500000000000007</c:v>
                </c:pt>
                <c:pt idx="45">
                  <c:v>1.5899999999999999</c:v>
                </c:pt>
                <c:pt idx="46">
                  <c:v>1.620000000000001</c:v>
                </c:pt>
                <c:pt idx="47">
                  <c:v>1.6499999999999986</c:v>
                </c:pt>
                <c:pt idx="48">
                  <c:v>1.6700000000000017</c:v>
                </c:pt>
                <c:pt idx="49">
                  <c:v>1.6700000000000017</c:v>
                </c:pt>
                <c:pt idx="50">
                  <c:v>1.6700000000000017</c:v>
                </c:pt>
                <c:pt idx="51">
                  <c:v>1.6799999999999997</c:v>
                </c:pt>
                <c:pt idx="52">
                  <c:v>1.6900000000000013</c:v>
                </c:pt>
                <c:pt idx="53">
                  <c:v>1.6700000000000017</c:v>
                </c:pt>
                <c:pt idx="54">
                  <c:v>1.6400000000000006</c:v>
                </c:pt>
                <c:pt idx="55">
                  <c:v>1.6099999999999994</c:v>
                </c:pt>
                <c:pt idx="56">
                  <c:v>1.5599999999999987</c:v>
                </c:pt>
                <c:pt idx="57">
                  <c:v>1.5</c:v>
                </c:pt>
                <c:pt idx="58">
                  <c:v>1.4400000000000013</c:v>
                </c:pt>
                <c:pt idx="59">
                  <c:v>1.3900000000000006</c:v>
                </c:pt>
                <c:pt idx="60">
                  <c:v>1.3599999999999994</c:v>
                </c:pt>
                <c:pt idx="61">
                  <c:v>1.3399999999999999</c:v>
                </c:pt>
                <c:pt idx="62">
                  <c:v>1.3399999999999999</c:v>
                </c:pt>
                <c:pt idx="63">
                  <c:v>1.3399999999999999</c:v>
                </c:pt>
                <c:pt idx="64">
                  <c:v>1.3399999999999999</c:v>
                </c:pt>
                <c:pt idx="65">
                  <c:v>1.3500000000000014</c:v>
                </c:pt>
                <c:pt idx="66">
                  <c:v>1.3599999999999994</c:v>
                </c:pt>
                <c:pt idx="67">
                  <c:v>1.3900000000000006</c:v>
                </c:pt>
                <c:pt idx="68">
                  <c:v>1.4200000000000017</c:v>
                </c:pt>
                <c:pt idx="69">
                  <c:v>1.4400000000000013</c:v>
                </c:pt>
                <c:pt idx="70">
                  <c:v>1.4499999999999993</c:v>
                </c:pt>
                <c:pt idx="71">
                  <c:v>1.4499999999999993</c:v>
                </c:pt>
                <c:pt idx="72">
                  <c:v>1.4400000000000013</c:v>
                </c:pt>
                <c:pt idx="73">
                  <c:v>1.3999999999999986</c:v>
                </c:pt>
                <c:pt idx="74">
                  <c:v>1.3399999999999999</c:v>
                </c:pt>
                <c:pt idx="75">
                  <c:v>1.3000000000000007</c:v>
                </c:pt>
                <c:pt idx="76">
                  <c:v>1.2600000000000016</c:v>
                </c:pt>
                <c:pt idx="77">
                  <c:v>1.2399999999999984</c:v>
                </c:pt>
                <c:pt idx="78">
                  <c:v>1.2199999999999989</c:v>
                </c:pt>
                <c:pt idx="79">
                  <c:v>1.2199999999999989</c:v>
                </c:pt>
                <c:pt idx="80">
                  <c:v>1.25</c:v>
                </c:pt>
                <c:pt idx="81">
                  <c:v>1.2699999999999996</c:v>
                </c:pt>
                <c:pt idx="82">
                  <c:v>1.2600000000000016</c:v>
                </c:pt>
                <c:pt idx="83">
                  <c:v>1.2399999999999984</c:v>
                </c:pt>
                <c:pt idx="84">
                  <c:v>1.2199999999999989</c:v>
                </c:pt>
                <c:pt idx="85">
                  <c:v>1.2100000000000009</c:v>
                </c:pt>
                <c:pt idx="86">
                  <c:v>1.2100000000000009</c:v>
                </c:pt>
                <c:pt idx="87">
                  <c:v>1.2199999999999989</c:v>
                </c:pt>
                <c:pt idx="88">
                  <c:v>1.2300000000000004</c:v>
                </c:pt>
                <c:pt idx="89">
                  <c:v>1.2399999999999984</c:v>
                </c:pt>
                <c:pt idx="90">
                  <c:v>1.2399999999999984</c:v>
                </c:pt>
                <c:pt idx="91">
                  <c:v>1.2399999999999984</c:v>
                </c:pt>
                <c:pt idx="92">
                  <c:v>1.2199999999999989</c:v>
                </c:pt>
                <c:pt idx="93">
                  <c:v>1.2199999999999989</c:v>
                </c:pt>
                <c:pt idx="94">
                  <c:v>1.2199999999999989</c:v>
                </c:pt>
                <c:pt idx="95">
                  <c:v>1.2199999999999989</c:v>
                </c:pt>
                <c:pt idx="96">
                  <c:v>1.2300000000000004</c:v>
                </c:pt>
                <c:pt idx="97">
                  <c:v>1.2300000000000004</c:v>
                </c:pt>
                <c:pt idx="98">
                  <c:v>1.2199999999999989</c:v>
                </c:pt>
                <c:pt idx="99">
                  <c:v>1.2199999999999989</c:v>
                </c:pt>
                <c:pt idx="100">
                  <c:v>1.2100000000000009</c:v>
                </c:pt>
                <c:pt idx="101">
                  <c:v>1.1900000000000013</c:v>
                </c:pt>
                <c:pt idx="102">
                  <c:v>1.1799999999999997</c:v>
                </c:pt>
                <c:pt idx="103">
                  <c:v>1.1499999999999986</c:v>
                </c:pt>
                <c:pt idx="104">
                  <c:v>1.129999999999999</c:v>
                </c:pt>
                <c:pt idx="105">
                  <c:v>1.120000000000001</c:v>
                </c:pt>
                <c:pt idx="106">
                  <c:v>1.1000000000000014</c:v>
                </c:pt>
                <c:pt idx="107">
                  <c:v>1.0700000000000003</c:v>
                </c:pt>
                <c:pt idx="108">
                  <c:v>1.0500000000000007</c:v>
                </c:pt>
                <c:pt idx="109">
                  <c:v>1.0100000000000016</c:v>
                </c:pt>
                <c:pt idx="110">
                  <c:v>0.96000000000000085</c:v>
                </c:pt>
                <c:pt idx="111">
                  <c:v>0.91000000000000014</c:v>
                </c:pt>
                <c:pt idx="112">
                  <c:v>0.85999999999999943</c:v>
                </c:pt>
                <c:pt idx="113">
                  <c:v>0.8100000000000005</c:v>
                </c:pt>
                <c:pt idx="114">
                  <c:v>0.76999999999999957</c:v>
                </c:pt>
                <c:pt idx="115">
                  <c:v>0.76999999999999957</c:v>
                </c:pt>
                <c:pt idx="116">
                  <c:v>0.78999999999999915</c:v>
                </c:pt>
                <c:pt idx="117">
                  <c:v>0.82000000000000028</c:v>
                </c:pt>
                <c:pt idx="118">
                  <c:v>0.84999999999999964</c:v>
                </c:pt>
                <c:pt idx="119">
                  <c:v>0.86999999999999922</c:v>
                </c:pt>
                <c:pt idx="120">
                  <c:v>0.90000000000000036</c:v>
                </c:pt>
                <c:pt idx="121">
                  <c:v>0.91999999999999993</c:v>
                </c:pt>
                <c:pt idx="122">
                  <c:v>0.91999999999999993</c:v>
                </c:pt>
                <c:pt idx="123">
                  <c:v>0.91999999999999993</c:v>
                </c:pt>
                <c:pt idx="124">
                  <c:v>0.92999999999999972</c:v>
                </c:pt>
                <c:pt idx="125">
                  <c:v>0.9399999999999995</c:v>
                </c:pt>
                <c:pt idx="126">
                  <c:v>0.9399999999999995</c:v>
                </c:pt>
                <c:pt idx="127">
                  <c:v>0.9399999999999995</c:v>
                </c:pt>
                <c:pt idx="128">
                  <c:v>0.9399999999999995</c:v>
                </c:pt>
                <c:pt idx="129">
                  <c:v>0.94999999999999929</c:v>
                </c:pt>
                <c:pt idx="130">
                  <c:v>0.94999999999999929</c:v>
                </c:pt>
                <c:pt idx="131">
                  <c:v>0.9399999999999995</c:v>
                </c:pt>
                <c:pt idx="132">
                  <c:v>0.91999999999999993</c:v>
                </c:pt>
                <c:pt idx="133">
                  <c:v>0.90000000000000036</c:v>
                </c:pt>
                <c:pt idx="134">
                  <c:v>0.85999999999999943</c:v>
                </c:pt>
                <c:pt idx="135">
                  <c:v>0.82000000000000028</c:v>
                </c:pt>
                <c:pt idx="136">
                  <c:v>0.78999999999999915</c:v>
                </c:pt>
                <c:pt idx="137">
                  <c:v>0.76999999999999957</c:v>
                </c:pt>
                <c:pt idx="138">
                  <c:v>0.75999999999999979</c:v>
                </c:pt>
                <c:pt idx="139">
                  <c:v>0.74000000000000021</c:v>
                </c:pt>
                <c:pt idx="140">
                  <c:v>0.73000000000000043</c:v>
                </c:pt>
                <c:pt idx="141">
                  <c:v>0.71000000000000085</c:v>
                </c:pt>
                <c:pt idx="142">
                  <c:v>0.67999999999999972</c:v>
                </c:pt>
                <c:pt idx="143">
                  <c:v>0.65000000000000036</c:v>
                </c:pt>
                <c:pt idx="144">
                  <c:v>0.61999999999999922</c:v>
                </c:pt>
                <c:pt idx="145">
                  <c:v>0.60999999999999943</c:v>
                </c:pt>
                <c:pt idx="146">
                  <c:v>0.60999999999999943</c:v>
                </c:pt>
                <c:pt idx="147">
                  <c:v>0.60999999999999943</c:v>
                </c:pt>
                <c:pt idx="148">
                  <c:v>0.61999999999999922</c:v>
                </c:pt>
                <c:pt idx="149">
                  <c:v>0.63000000000000078</c:v>
                </c:pt>
                <c:pt idx="150">
                  <c:v>0.64000000000000057</c:v>
                </c:pt>
                <c:pt idx="151">
                  <c:v>0.66999999999999993</c:v>
                </c:pt>
                <c:pt idx="152">
                  <c:v>0.72000000000000064</c:v>
                </c:pt>
                <c:pt idx="153">
                  <c:v>0.76999999999999957</c:v>
                </c:pt>
                <c:pt idx="154">
                  <c:v>0.83000000000000007</c:v>
                </c:pt>
                <c:pt idx="155">
                  <c:v>0.86999999999999922</c:v>
                </c:pt>
                <c:pt idx="156">
                  <c:v>0.90000000000000036</c:v>
                </c:pt>
                <c:pt idx="157">
                  <c:v>0.91000000000000014</c:v>
                </c:pt>
                <c:pt idx="158">
                  <c:v>0.89000000000000057</c:v>
                </c:pt>
                <c:pt idx="159">
                  <c:v>0.90000000000000036</c:v>
                </c:pt>
                <c:pt idx="160">
                  <c:v>0.92999999999999972</c:v>
                </c:pt>
                <c:pt idx="161">
                  <c:v>0.96000000000000085</c:v>
                </c:pt>
                <c:pt idx="162">
                  <c:v>0.98000000000000043</c:v>
                </c:pt>
                <c:pt idx="163">
                  <c:v>1</c:v>
                </c:pt>
                <c:pt idx="164">
                  <c:v>1</c:v>
                </c:pt>
                <c:pt idx="165">
                  <c:v>1</c:v>
                </c:pt>
                <c:pt idx="166">
                  <c:v>0.99000000000000021</c:v>
                </c:pt>
                <c:pt idx="167">
                  <c:v>0.98000000000000043</c:v>
                </c:pt>
                <c:pt idx="168">
                  <c:v>0.99000000000000021</c:v>
                </c:pt>
                <c:pt idx="169">
                  <c:v>1.0100000000000016</c:v>
                </c:pt>
                <c:pt idx="170">
                  <c:v>1.0399999999999991</c:v>
                </c:pt>
                <c:pt idx="171">
                  <c:v>1.0500000000000007</c:v>
                </c:pt>
                <c:pt idx="172">
                  <c:v>1.0399999999999991</c:v>
                </c:pt>
                <c:pt idx="173">
                  <c:v>1</c:v>
                </c:pt>
                <c:pt idx="174">
                  <c:v>0.96000000000000085</c:v>
                </c:pt>
                <c:pt idx="175">
                  <c:v>0.96000000000000085</c:v>
                </c:pt>
                <c:pt idx="176">
                  <c:v>0.98000000000000043</c:v>
                </c:pt>
                <c:pt idx="177">
                  <c:v>1.0100000000000016</c:v>
                </c:pt>
                <c:pt idx="178">
                  <c:v>1.0199999999999996</c:v>
                </c:pt>
                <c:pt idx="179">
                  <c:v>1.0199999999999996</c:v>
                </c:pt>
                <c:pt idx="180">
                  <c:v>1</c:v>
                </c:pt>
                <c:pt idx="181">
                  <c:v>0.97000000000000064</c:v>
                </c:pt>
                <c:pt idx="182">
                  <c:v>0.94999999999999929</c:v>
                </c:pt>
                <c:pt idx="183">
                  <c:v>0.9399999999999995</c:v>
                </c:pt>
                <c:pt idx="184">
                  <c:v>0.91000000000000014</c:v>
                </c:pt>
                <c:pt idx="185">
                  <c:v>0.86999999999999922</c:v>
                </c:pt>
                <c:pt idx="186">
                  <c:v>0.83000000000000007</c:v>
                </c:pt>
                <c:pt idx="187">
                  <c:v>0.80000000000000071</c:v>
                </c:pt>
                <c:pt idx="188">
                  <c:v>0.80000000000000071</c:v>
                </c:pt>
                <c:pt idx="189">
                  <c:v>0.82000000000000028</c:v>
                </c:pt>
                <c:pt idx="190">
                  <c:v>0.85999999999999943</c:v>
                </c:pt>
                <c:pt idx="191">
                  <c:v>0.89000000000000057</c:v>
                </c:pt>
                <c:pt idx="192">
                  <c:v>0.90000000000000036</c:v>
                </c:pt>
                <c:pt idx="193">
                  <c:v>0.90000000000000036</c:v>
                </c:pt>
                <c:pt idx="194">
                  <c:v>0.89000000000000057</c:v>
                </c:pt>
                <c:pt idx="195">
                  <c:v>0.86999999999999922</c:v>
                </c:pt>
                <c:pt idx="196">
                  <c:v>0.85999999999999943</c:v>
                </c:pt>
                <c:pt idx="197">
                  <c:v>0.83999999999999986</c:v>
                </c:pt>
                <c:pt idx="198">
                  <c:v>0.83999999999999986</c:v>
                </c:pt>
                <c:pt idx="199">
                  <c:v>0.83999999999999986</c:v>
                </c:pt>
                <c:pt idx="200">
                  <c:v>0.83999999999999986</c:v>
                </c:pt>
                <c:pt idx="201">
                  <c:v>0.82000000000000028</c:v>
                </c:pt>
                <c:pt idx="202">
                  <c:v>0.77999999999999936</c:v>
                </c:pt>
                <c:pt idx="203">
                  <c:v>0.71000000000000085</c:v>
                </c:pt>
                <c:pt idx="204">
                  <c:v>0.61999999999999922</c:v>
                </c:pt>
                <c:pt idx="205">
                  <c:v>0.5</c:v>
                </c:pt>
                <c:pt idx="206">
                  <c:v>0.38000000000000078</c:v>
                </c:pt>
                <c:pt idx="207">
                  <c:v>0.25999999999999979</c:v>
                </c:pt>
                <c:pt idx="208">
                  <c:v>0.17999999999999972</c:v>
                </c:pt>
                <c:pt idx="209">
                  <c:v>0.11999999999999922</c:v>
                </c:pt>
                <c:pt idx="210">
                  <c:v>7.0000000000000284E-2</c:v>
                </c:pt>
                <c:pt idx="211">
                  <c:v>3.9999999999999147E-2</c:v>
                </c:pt>
                <c:pt idx="212">
                  <c:v>-9.9999999999997868E-3</c:v>
                </c:pt>
                <c:pt idx="213">
                  <c:v>-5.0000000000000711E-2</c:v>
                </c:pt>
                <c:pt idx="214">
                  <c:v>-5.0000000000000711E-2</c:v>
                </c:pt>
                <c:pt idx="215">
                  <c:v>-1.9999999999999574E-2</c:v>
                </c:pt>
                <c:pt idx="216">
                  <c:v>9.9999999999997868E-3</c:v>
                </c:pt>
                <c:pt idx="217">
                  <c:v>3.9999999999999147E-2</c:v>
                </c:pt>
                <c:pt idx="218">
                  <c:v>6.0000000000000497E-2</c:v>
                </c:pt>
                <c:pt idx="219">
                  <c:v>8.9999999999999858E-2</c:v>
                </c:pt>
                <c:pt idx="220">
                  <c:v>0.10999999999999943</c:v>
                </c:pt>
                <c:pt idx="221">
                  <c:v>0.13000000000000078</c:v>
                </c:pt>
                <c:pt idx="222">
                  <c:v>0.16000000000000014</c:v>
                </c:pt>
                <c:pt idx="223">
                  <c:v>0.17999999999999972</c:v>
                </c:pt>
                <c:pt idx="224">
                  <c:v>0.16999999999999993</c:v>
                </c:pt>
                <c:pt idx="225">
                  <c:v>0.14000000000000057</c:v>
                </c:pt>
                <c:pt idx="226">
                  <c:v>0.11999999999999922</c:v>
                </c:pt>
                <c:pt idx="227">
                  <c:v>8.9999999999999858E-2</c:v>
                </c:pt>
                <c:pt idx="228">
                  <c:v>5.0000000000000711E-2</c:v>
                </c:pt>
                <c:pt idx="229">
                  <c:v>9.9999999999997868E-3</c:v>
                </c:pt>
                <c:pt idx="230">
                  <c:v>-9.9999999999997868E-3</c:v>
                </c:pt>
                <c:pt idx="231">
                  <c:v>-9.9999999999997868E-3</c:v>
                </c:pt>
                <c:pt idx="232">
                  <c:v>-2.9999999999999361E-2</c:v>
                </c:pt>
                <c:pt idx="233">
                  <c:v>-5.0000000000000711E-2</c:v>
                </c:pt>
                <c:pt idx="234">
                  <c:v>-8.0000000000000071E-2</c:v>
                </c:pt>
                <c:pt idx="235">
                  <c:v>-0.13000000000000078</c:v>
                </c:pt>
                <c:pt idx="236">
                  <c:v>-0.15000000000000036</c:v>
                </c:pt>
                <c:pt idx="237">
                  <c:v>-0.16000000000000014</c:v>
                </c:pt>
                <c:pt idx="238">
                  <c:v>-0.13000000000000078</c:v>
                </c:pt>
                <c:pt idx="239">
                  <c:v>-8.9999999999999858E-2</c:v>
                </c:pt>
                <c:pt idx="240">
                  <c:v>-5.0000000000000711E-2</c:v>
                </c:pt>
                <c:pt idx="241">
                  <c:v>-2.9999999999999361E-2</c:v>
                </c:pt>
                <c:pt idx="242">
                  <c:v>0</c:v>
                </c:pt>
                <c:pt idx="243">
                  <c:v>3.9999999999999147E-2</c:v>
                </c:pt>
                <c:pt idx="244">
                  <c:v>9.9999999999999645E-2</c:v>
                </c:pt>
                <c:pt idx="245">
                  <c:v>0.15000000000000036</c:v>
                </c:pt>
                <c:pt idx="246">
                  <c:v>0.1899999999999995</c:v>
                </c:pt>
                <c:pt idx="247">
                  <c:v>0.21000000000000085</c:v>
                </c:pt>
                <c:pt idx="248">
                  <c:v>0.23000000000000043</c:v>
                </c:pt>
                <c:pt idx="249">
                  <c:v>0.25</c:v>
                </c:pt>
                <c:pt idx="250">
                  <c:v>0.26999999999999957</c:v>
                </c:pt>
                <c:pt idx="251">
                  <c:v>0.28999999999999915</c:v>
                </c:pt>
                <c:pt idx="252">
                  <c:v>0.3100000000000005</c:v>
                </c:pt>
                <c:pt idx="253">
                  <c:v>0.3100000000000005</c:v>
                </c:pt>
                <c:pt idx="254">
                  <c:v>0.26999999999999957</c:v>
                </c:pt>
                <c:pt idx="255">
                  <c:v>0.22000000000000064</c:v>
                </c:pt>
                <c:pt idx="256">
                  <c:v>0.16999999999999993</c:v>
                </c:pt>
                <c:pt idx="257">
                  <c:v>0.10999999999999943</c:v>
                </c:pt>
                <c:pt idx="258">
                  <c:v>7.0000000000000284E-2</c:v>
                </c:pt>
                <c:pt idx="259">
                  <c:v>3.9999999999999147E-2</c:v>
                </c:pt>
                <c:pt idx="260">
                  <c:v>-9.9999999999997868E-3</c:v>
                </c:pt>
                <c:pt idx="261">
                  <c:v>-7.0000000000000284E-2</c:v>
                </c:pt>
                <c:pt idx="262">
                  <c:v>-0.10999999999999943</c:v>
                </c:pt>
                <c:pt idx="263">
                  <c:v>-0.14000000000000057</c:v>
                </c:pt>
                <c:pt idx="264">
                  <c:v>-0.16999999999999993</c:v>
                </c:pt>
                <c:pt idx="265">
                  <c:v>-0.1899999999999995</c:v>
                </c:pt>
                <c:pt idx="266">
                  <c:v>-0.23000000000000043</c:v>
                </c:pt>
                <c:pt idx="267">
                  <c:v>-0.26999999999999957</c:v>
                </c:pt>
                <c:pt idx="268">
                  <c:v>-0.32000000000000028</c:v>
                </c:pt>
                <c:pt idx="269">
                  <c:v>-0.38000000000000078</c:v>
                </c:pt>
                <c:pt idx="270">
                  <c:v>-0.42999999999999972</c:v>
                </c:pt>
                <c:pt idx="271">
                  <c:v>-0.46000000000000085</c:v>
                </c:pt>
                <c:pt idx="272">
                  <c:v>-0.44999999999999929</c:v>
                </c:pt>
                <c:pt idx="273">
                  <c:v>-0.41999999999999993</c:v>
                </c:pt>
                <c:pt idx="274">
                  <c:v>-0.39000000000000057</c:v>
                </c:pt>
                <c:pt idx="275">
                  <c:v>-0.33999999999999986</c:v>
                </c:pt>
                <c:pt idx="276">
                  <c:v>-0.28999999999999915</c:v>
                </c:pt>
                <c:pt idx="277">
                  <c:v>-0.25</c:v>
                </c:pt>
                <c:pt idx="278">
                  <c:v>-0.24000000000000021</c:v>
                </c:pt>
                <c:pt idx="279">
                  <c:v>-0.21000000000000085</c:v>
                </c:pt>
                <c:pt idx="280">
                  <c:v>-0.16000000000000014</c:v>
                </c:pt>
                <c:pt idx="281">
                  <c:v>-0.10999999999999943</c:v>
                </c:pt>
                <c:pt idx="282">
                  <c:v>-7.0000000000000284E-2</c:v>
                </c:pt>
                <c:pt idx="283">
                  <c:v>-5.0000000000000711E-2</c:v>
                </c:pt>
                <c:pt idx="284">
                  <c:v>-1.9999999999999574E-2</c:v>
                </c:pt>
                <c:pt idx="285">
                  <c:v>-9.9999999999997868E-3</c:v>
                </c:pt>
                <c:pt idx="286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2E37-D145-A65B-0CD844CE5A8E}"/>
            </c:ext>
          </c:extLst>
        </c:ser>
        <c:ser>
          <c:idx val="2"/>
          <c:order val="2"/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val>
            <c:numRef>
              <c:f>AngleAccuracy!$B$10:$KB$10</c:f>
              <c:numCache>
                <c:formatCode>General</c:formatCode>
                <c:ptCount val="287"/>
                <c:pt idx="0">
                  <c:v>7.0000000000000284E-2</c:v>
                </c:pt>
                <c:pt idx="1">
                  <c:v>0.10000000000000142</c:v>
                </c:pt>
                <c:pt idx="2">
                  <c:v>0.14999999999999858</c:v>
                </c:pt>
                <c:pt idx="3">
                  <c:v>0.19000000000000128</c:v>
                </c:pt>
                <c:pt idx="4">
                  <c:v>0.23000000000000043</c:v>
                </c:pt>
                <c:pt idx="5">
                  <c:v>0.25</c:v>
                </c:pt>
                <c:pt idx="6">
                  <c:v>0.23999999999999844</c:v>
                </c:pt>
                <c:pt idx="7">
                  <c:v>0.21999999999999886</c:v>
                </c:pt>
                <c:pt idx="8">
                  <c:v>0.19999999999999929</c:v>
                </c:pt>
                <c:pt idx="9">
                  <c:v>0.17000000000000171</c:v>
                </c:pt>
                <c:pt idx="10">
                  <c:v>0.14000000000000057</c:v>
                </c:pt>
                <c:pt idx="11">
                  <c:v>0.14000000000000057</c:v>
                </c:pt>
                <c:pt idx="12">
                  <c:v>0.14999999999999858</c:v>
                </c:pt>
                <c:pt idx="13">
                  <c:v>0.16000000000000014</c:v>
                </c:pt>
                <c:pt idx="14">
                  <c:v>0.17000000000000171</c:v>
                </c:pt>
                <c:pt idx="15">
                  <c:v>0.19000000000000128</c:v>
                </c:pt>
                <c:pt idx="16">
                  <c:v>0.21000000000000085</c:v>
                </c:pt>
                <c:pt idx="17">
                  <c:v>0.23000000000000043</c:v>
                </c:pt>
                <c:pt idx="18">
                  <c:v>0.23000000000000043</c:v>
                </c:pt>
                <c:pt idx="19">
                  <c:v>0.21000000000000085</c:v>
                </c:pt>
                <c:pt idx="20">
                  <c:v>0.21000000000000085</c:v>
                </c:pt>
                <c:pt idx="21">
                  <c:v>0.21999999999999886</c:v>
                </c:pt>
                <c:pt idx="22">
                  <c:v>0.21999999999999886</c:v>
                </c:pt>
                <c:pt idx="23">
                  <c:v>0.21999999999999886</c:v>
                </c:pt>
                <c:pt idx="24">
                  <c:v>0.21999999999999886</c:v>
                </c:pt>
                <c:pt idx="25">
                  <c:v>0.21999999999999886</c:v>
                </c:pt>
                <c:pt idx="26">
                  <c:v>0.21000000000000085</c:v>
                </c:pt>
                <c:pt idx="27">
                  <c:v>0.19000000000000128</c:v>
                </c:pt>
                <c:pt idx="28">
                  <c:v>0.17000000000000171</c:v>
                </c:pt>
                <c:pt idx="29">
                  <c:v>0.14999999999999858</c:v>
                </c:pt>
                <c:pt idx="30">
                  <c:v>0.14000000000000057</c:v>
                </c:pt>
                <c:pt idx="31">
                  <c:v>0.16000000000000014</c:v>
                </c:pt>
                <c:pt idx="32">
                  <c:v>0.17999999999999972</c:v>
                </c:pt>
                <c:pt idx="33">
                  <c:v>0.19999999999999929</c:v>
                </c:pt>
                <c:pt idx="34">
                  <c:v>0.21999999999999886</c:v>
                </c:pt>
                <c:pt idx="35">
                  <c:v>0.26000000000000156</c:v>
                </c:pt>
                <c:pt idx="36">
                  <c:v>0.32000000000000028</c:v>
                </c:pt>
                <c:pt idx="37">
                  <c:v>0.37000000000000099</c:v>
                </c:pt>
                <c:pt idx="38">
                  <c:v>0.39000000000000057</c:v>
                </c:pt>
                <c:pt idx="39">
                  <c:v>0.39000000000000057</c:v>
                </c:pt>
                <c:pt idx="40">
                  <c:v>0.39000000000000057</c:v>
                </c:pt>
                <c:pt idx="41">
                  <c:v>0.37999999999999901</c:v>
                </c:pt>
                <c:pt idx="42">
                  <c:v>0.35999999999999943</c:v>
                </c:pt>
                <c:pt idx="43">
                  <c:v>0.32999999999999829</c:v>
                </c:pt>
                <c:pt idx="44">
                  <c:v>0.30999999999999872</c:v>
                </c:pt>
                <c:pt idx="45">
                  <c:v>0.28999999999999915</c:v>
                </c:pt>
                <c:pt idx="46">
                  <c:v>0.26999999999999957</c:v>
                </c:pt>
                <c:pt idx="47">
                  <c:v>0.23999999999999844</c:v>
                </c:pt>
                <c:pt idx="48">
                  <c:v>0.25</c:v>
                </c:pt>
                <c:pt idx="49">
                  <c:v>0.28999999999999915</c:v>
                </c:pt>
                <c:pt idx="50">
                  <c:v>0.32999999999999829</c:v>
                </c:pt>
                <c:pt idx="51">
                  <c:v>0.37000000000000099</c:v>
                </c:pt>
                <c:pt idx="52">
                  <c:v>0.42999999999999972</c:v>
                </c:pt>
                <c:pt idx="53">
                  <c:v>0.5</c:v>
                </c:pt>
                <c:pt idx="54">
                  <c:v>0.55999999999999872</c:v>
                </c:pt>
                <c:pt idx="55">
                  <c:v>0.55999999999999872</c:v>
                </c:pt>
                <c:pt idx="56">
                  <c:v>0.53999999999999915</c:v>
                </c:pt>
                <c:pt idx="57">
                  <c:v>0.51000000000000156</c:v>
                </c:pt>
                <c:pt idx="58">
                  <c:v>0.46999999999999886</c:v>
                </c:pt>
                <c:pt idx="59">
                  <c:v>0.44999999999999929</c:v>
                </c:pt>
                <c:pt idx="60">
                  <c:v>0.46000000000000085</c:v>
                </c:pt>
                <c:pt idx="61">
                  <c:v>0.46000000000000085</c:v>
                </c:pt>
                <c:pt idx="62">
                  <c:v>0.46000000000000085</c:v>
                </c:pt>
                <c:pt idx="63">
                  <c:v>0.46999999999999886</c:v>
                </c:pt>
                <c:pt idx="64">
                  <c:v>0.48999999999999844</c:v>
                </c:pt>
                <c:pt idx="65">
                  <c:v>0.51000000000000156</c:v>
                </c:pt>
                <c:pt idx="66">
                  <c:v>0.53000000000000114</c:v>
                </c:pt>
                <c:pt idx="67">
                  <c:v>0.55000000000000071</c:v>
                </c:pt>
                <c:pt idx="68">
                  <c:v>0.57000000000000028</c:v>
                </c:pt>
                <c:pt idx="69">
                  <c:v>0.58999999999999986</c:v>
                </c:pt>
                <c:pt idx="70">
                  <c:v>0.58999999999999986</c:v>
                </c:pt>
                <c:pt idx="71">
                  <c:v>0.57999999999999829</c:v>
                </c:pt>
                <c:pt idx="72">
                  <c:v>0.57000000000000028</c:v>
                </c:pt>
                <c:pt idx="73">
                  <c:v>0.57000000000000028</c:v>
                </c:pt>
                <c:pt idx="74">
                  <c:v>0.57999999999999829</c:v>
                </c:pt>
                <c:pt idx="75">
                  <c:v>0.58999999999999986</c:v>
                </c:pt>
                <c:pt idx="76">
                  <c:v>0.60000000000000142</c:v>
                </c:pt>
                <c:pt idx="77">
                  <c:v>0.62000000000000099</c:v>
                </c:pt>
                <c:pt idx="78">
                  <c:v>0.67000000000000171</c:v>
                </c:pt>
                <c:pt idx="79">
                  <c:v>0.73000000000000043</c:v>
                </c:pt>
                <c:pt idx="80">
                  <c:v>0.78000000000000114</c:v>
                </c:pt>
                <c:pt idx="81">
                  <c:v>0.80999999999999872</c:v>
                </c:pt>
                <c:pt idx="82">
                  <c:v>0.80000000000000071</c:v>
                </c:pt>
                <c:pt idx="83">
                  <c:v>0.78000000000000114</c:v>
                </c:pt>
                <c:pt idx="84">
                  <c:v>0.73999999999999844</c:v>
                </c:pt>
                <c:pt idx="85">
                  <c:v>0.69999999999999929</c:v>
                </c:pt>
                <c:pt idx="86">
                  <c:v>0.69000000000000128</c:v>
                </c:pt>
                <c:pt idx="87">
                  <c:v>0.69000000000000128</c:v>
                </c:pt>
                <c:pt idx="88">
                  <c:v>0.71000000000000085</c:v>
                </c:pt>
                <c:pt idx="89">
                  <c:v>0.73000000000000043</c:v>
                </c:pt>
                <c:pt idx="90">
                  <c:v>0.78999999999999915</c:v>
                </c:pt>
                <c:pt idx="91">
                  <c:v>0.85999999999999943</c:v>
                </c:pt>
                <c:pt idx="92">
                  <c:v>0.92000000000000171</c:v>
                </c:pt>
                <c:pt idx="93">
                  <c:v>0.96999999999999886</c:v>
                </c:pt>
                <c:pt idx="94">
                  <c:v>1.0100000000000016</c:v>
                </c:pt>
                <c:pt idx="95">
                  <c:v>1.0500000000000007</c:v>
                </c:pt>
                <c:pt idx="96">
                  <c:v>1.0799999999999983</c:v>
                </c:pt>
                <c:pt idx="97">
                  <c:v>1.0899999999999999</c:v>
                </c:pt>
                <c:pt idx="98">
                  <c:v>1.1099999999999994</c:v>
                </c:pt>
                <c:pt idx="99">
                  <c:v>1.1400000000000006</c:v>
                </c:pt>
                <c:pt idx="100">
                  <c:v>1.1900000000000013</c:v>
                </c:pt>
                <c:pt idx="101">
                  <c:v>1.2699999999999996</c:v>
                </c:pt>
                <c:pt idx="102">
                  <c:v>1.3299999999999983</c:v>
                </c:pt>
                <c:pt idx="103">
                  <c:v>1.370000000000001</c:v>
                </c:pt>
                <c:pt idx="104">
                  <c:v>1.3900000000000006</c:v>
                </c:pt>
                <c:pt idx="105">
                  <c:v>1.379999999999999</c:v>
                </c:pt>
                <c:pt idx="106">
                  <c:v>1.3599999999999994</c:v>
                </c:pt>
                <c:pt idx="107">
                  <c:v>1.3299999999999983</c:v>
                </c:pt>
                <c:pt idx="108">
                  <c:v>1.3399999999999999</c:v>
                </c:pt>
                <c:pt idx="109">
                  <c:v>1.3500000000000014</c:v>
                </c:pt>
                <c:pt idx="110">
                  <c:v>1.379999999999999</c:v>
                </c:pt>
                <c:pt idx="111">
                  <c:v>1.4200000000000017</c:v>
                </c:pt>
                <c:pt idx="112">
                  <c:v>1.4699999999999989</c:v>
                </c:pt>
                <c:pt idx="113">
                  <c:v>1.5199999999999996</c:v>
                </c:pt>
                <c:pt idx="114">
                  <c:v>1.5500000000000007</c:v>
                </c:pt>
                <c:pt idx="115">
                  <c:v>1.5599999999999987</c:v>
                </c:pt>
                <c:pt idx="116">
                  <c:v>1.5599999999999987</c:v>
                </c:pt>
                <c:pt idx="117">
                  <c:v>1.5700000000000003</c:v>
                </c:pt>
                <c:pt idx="118">
                  <c:v>1.5599999999999987</c:v>
                </c:pt>
                <c:pt idx="119">
                  <c:v>1.5500000000000007</c:v>
                </c:pt>
                <c:pt idx="120">
                  <c:v>1.5399999999999991</c:v>
                </c:pt>
                <c:pt idx="121">
                  <c:v>1.5399999999999991</c:v>
                </c:pt>
                <c:pt idx="122">
                  <c:v>1.5300000000000011</c:v>
                </c:pt>
                <c:pt idx="123">
                  <c:v>1.5199999999999996</c:v>
                </c:pt>
                <c:pt idx="124">
                  <c:v>1.5199999999999996</c:v>
                </c:pt>
                <c:pt idx="125">
                  <c:v>1.5599999999999987</c:v>
                </c:pt>
                <c:pt idx="126">
                  <c:v>1.6099999999999994</c:v>
                </c:pt>
                <c:pt idx="127">
                  <c:v>1.6499999999999986</c:v>
                </c:pt>
                <c:pt idx="128">
                  <c:v>1.6700000000000017</c:v>
                </c:pt>
                <c:pt idx="129">
                  <c:v>1.6999999999999993</c:v>
                </c:pt>
                <c:pt idx="130">
                  <c:v>1.7300000000000004</c:v>
                </c:pt>
                <c:pt idx="131">
                  <c:v>1.7300000000000004</c:v>
                </c:pt>
                <c:pt idx="132">
                  <c:v>1.7300000000000004</c:v>
                </c:pt>
                <c:pt idx="133">
                  <c:v>1.7399999999999984</c:v>
                </c:pt>
                <c:pt idx="134">
                  <c:v>1.75</c:v>
                </c:pt>
                <c:pt idx="135">
                  <c:v>1.7300000000000004</c:v>
                </c:pt>
                <c:pt idx="136">
                  <c:v>1.6799999999999997</c:v>
                </c:pt>
                <c:pt idx="137">
                  <c:v>1.629999999999999</c:v>
                </c:pt>
                <c:pt idx="138">
                  <c:v>1.5799999999999983</c:v>
                </c:pt>
                <c:pt idx="139">
                  <c:v>1.5199999999999996</c:v>
                </c:pt>
                <c:pt idx="140">
                  <c:v>1.4699999999999989</c:v>
                </c:pt>
                <c:pt idx="141">
                  <c:v>1.4499999999999993</c:v>
                </c:pt>
                <c:pt idx="142">
                  <c:v>1.4600000000000009</c:v>
                </c:pt>
                <c:pt idx="143">
                  <c:v>1.4600000000000009</c:v>
                </c:pt>
                <c:pt idx="144">
                  <c:v>1.4499999999999993</c:v>
                </c:pt>
                <c:pt idx="145">
                  <c:v>1.4600000000000009</c:v>
                </c:pt>
                <c:pt idx="146">
                  <c:v>1.4899999999999984</c:v>
                </c:pt>
                <c:pt idx="147">
                  <c:v>1.5300000000000011</c:v>
                </c:pt>
                <c:pt idx="148">
                  <c:v>1.5599999999999987</c:v>
                </c:pt>
                <c:pt idx="149">
                  <c:v>1.5899999999999999</c:v>
                </c:pt>
                <c:pt idx="150">
                  <c:v>1.6400000000000006</c:v>
                </c:pt>
                <c:pt idx="151">
                  <c:v>1.6799999999999997</c:v>
                </c:pt>
                <c:pt idx="152">
                  <c:v>1.6799999999999997</c:v>
                </c:pt>
                <c:pt idx="153">
                  <c:v>1.6499999999999986</c:v>
                </c:pt>
                <c:pt idx="154">
                  <c:v>1.620000000000001</c:v>
                </c:pt>
                <c:pt idx="155">
                  <c:v>1.5700000000000003</c:v>
                </c:pt>
                <c:pt idx="156">
                  <c:v>1.5100000000000016</c:v>
                </c:pt>
                <c:pt idx="157">
                  <c:v>1.4699999999999989</c:v>
                </c:pt>
                <c:pt idx="158">
                  <c:v>1.4699999999999989</c:v>
                </c:pt>
                <c:pt idx="159">
                  <c:v>1.5500000000000007</c:v>
                </c:pt>
                <c:pt idx="160">
                  <c:v>1.6600000000000001</c:v>
                </c:pt>
                <c:pt idx="161">
                  <c:v>1.7600000000000016</c:v>
                </c:pt>
                <c:pt idx="162">
                  <c:v>1.8200000000000003</c:v>
                </c:pt>
                <c:pt idx="163">
                  <c:v>1.8500000000000014</c:v>
                </c:pt>
                <c:pt idx="164">
                  <c:v>1.870000000000001</c:v>
                </c:pt>
                <c:pt idx="165">
                  <c:v>1.870000000000001</c:v>
                </c:pt>
                <c:pt idx="166">
                  <c:v>1.8399999999999999</c:v>
                </c:pt>
                <c:pt idx="167">
                  <c:v>1.7899999999999991</c:v>
                </c:pt>
                <c:pt idx="168">
                  <c:v>1.75</c:v>
                </c:pt>
                <c:pt idx="169">
                  <c:v>1.7199999999999989</c:v>
                </c:pt>
                <c:pt idx="170">
                  <c:v>1.7300000000000004</c:v>
                </c:pt>
                <c:pt idx="171">
                  <c:v>1.75</c:v>
                </c:pt>
                <c:pt idx="172">
                  <c:v>1.8000000000000007</c:v>
                </c:pt>
                <c:pt idx="173">
                  <c:v>1.8399999999999999</c:v>
                </c:pt>
                <c:pt idx="174">
                  <c:v>1.8900000000000006</c:v>
                </c:pt>
                <c:pt idx="175">
                  <c:v>1.9699999999999989</c:v>
                </c:pt>
                <c:pt idx="176">
                  <c:v>2.0499999999999972</c:v>
                </c:pt>
                <c:pt idx="177">
                  <c:v>2.1099999999999994</c:v>
                </c:pt>
                <c:pt idx="178">
                  <c:v>2.1499999999999986</c:v>
                </c:pt>
                <c:pt idx="179">
                  <c:v>2.1799999999999997</c:v>
                </c:pt>
                <c:pt idx="180">
                  <c:v>2.1899999999999977</c:v>
                </c:pt>
                <c:pt idx="181">
                  <c:v>2.1799999999999997</c:v>
                </c:pt>
                <c:pt idx="182">
                  <c:v>2.1599999999999966</c:v>
                </c:pt>
                <c:pt idx="183">
                  <c:v>2.1099999999999994</c:v>
                </c:pt>
                <c:pt idx="184">
                  <c:v>2.0700000000000003</c:v>
                </c:pt>
                <c:pt idx="185">
                  <c:v>2.0499999999999972</c:v>
                </c:pt>
                <c:pt idx="186">
                  <c:v>2.0499999999999972</c:v>
                </c:pt>
                <c:pt idx="187">
                  <c:v>2.0499999999999972</c:v>
                </c:pt>
                <c:pt idx="188">
                  <c:v>2.0499999999999972</c:v>
                </c:pt>
                <c:pt idx="189">
                  <c:v>2.0499999999999972</c:v>
                </c:pt>
                <c:pt idx="190">
                  <c:v>2.0499999999999972</c:v>
                </c:pt>
                <c:pt idx="191">
                  <c:v>2.0600000000000023</c:v>
                </c:pt>
                <c:pt idx="192">
                  <c:v>2.0499999999999972</c:v>
                </c:pt>
                <c:pt idx="193">
                  <c:v>2.0399999999999991</c:v>
                </c:pt>
                <c:pt idx="194">
                  <c:v>2.0399999999999991</c:v>
                </c:pt>
                <c:pt idx="195">
                  <c:v>2.0300000000000011</c:v>
                </c:pt>
                <c:pt idx="196">
                  <c:v>2.0300000000000011</c:v>
                </c:pt>
                <c:pt idx="197">
                  <c:v>2.009999999999998</c:v>
                </c:pt>
                <c:pt idx="198">
                  <c:v>2.009999999999998</c:v>
                </c:pt>
                <c:pt idx="199">
                  <c:v>2.009999999999998</c:v>
                </c:pt>
                <c:pt idx="200">
                  <c:v>2.0200000000000031</c:v>
                </c:pt>
                <c:pt idx="201">
                  <c:v>2.0300000000000011</c:v>
                </c:pt>
                <c:pt idx="202">
                  <c:v>2.0399999999999991</c:v>
                </c:pt>
                <c:pt idx="203">
                  <c:v>2.0499999999999972</c:v>
                </c:pt>
                <c:pt idx="204">
                  <c:v>2.0300000000000011</c:v>
                </c:pt>
                <c:pt idx="205">
                  <c:v>2</c:v>
                </c:pt>
                <c:pt idx="206">
                  <c:v>1.9800000000000004</c:v>
                </c:pt>
                <c:pt idx="207">
                  <c:v>1.9600000000000009</c:v>
                </c:pt>
                <c:pt idx="208">
                  <c:v>1.9299999999999997</c:v>
                </c:pt>
                <c:pt idx="209">
                  <c:v>1.8999999999999986</c:v>
                </c:pt>
                <c:pt idx="210">
                  <c:v>1.8900000000000006</c:v>
                </c:pt>
                <c:pt idx="211">
                  <c:v>1.8900000000000006</c:v>
                </c:pt>
                <c:pt idx="212">
                  <c:v>1.870000000000001</c:v>
                </c:pt>
                <c:pt idx="213">
                  <c:v>1.8000000000000007</c:v>
                </c:pt>
                <c:pt idx="214">
                  <c:v>1.7100000000000009</c:v>
                </c:pt>
                <c:pt idx="215">
                  <c:v>1.6099999999999994</c:v>
                </c:pt>
                <c:pt idx="216">
                  <c:v>1.5199999999999996</c:v>
                </c:pt>
                <c:pt idx="217">
                  <c:v>1.4299999999999997</c:v>
                </c:pt>
                <c:pt idx="218">
                  <c:v>1.3399999999999999</c:v>
                </c:pt>
                <c:pt idx="219">
                  <c:v>1.2600000000000016</c:v>
                </c:pt>
                <c:pt idx="220">
                  <c:v>1.2199999999999989</c:v>
                </c:pt>
                <c:pt idx="221">
                  <c:v>1.1999999999999993</c:v>
                </c:pt>
                <c:pt idx="222">
                  <c:v>1.2199999999999989</c:v>
                </c:pt>
                <c:pt idx="223">
                  <c:v>1.2600000000000016</c:v>
                </c:pt>
                <c:pt idx="224">
                  <c:v>1.3200000000000003</c:v>
                </c:pt>
                <c:pt idx="225">
                  <c:v>1.4200000000000017</c:v>
                </c:pt>
                <c:pt idx="226">
                  <c:v>1.5199999999999996</c:v>
                </c:pt>
                <c:pt idx="227">
                  <c:v>1.5899999999999999</c:v>
                </c:pt>
                <c:pt idx="228">
                  <c:v>1.6400000000000006</c:v>
                </c:pt>
                <c:pt idx="229">
                  <c:v>1.6799999999999997</c:v>
                </c:pt>
                <c:pt idx="230">
                  <c:v>1.6999999999999993</c:v>
                </c:pt>
                <c:pt idx="231">
                  <c:v>1.6900000000000013</c:v>
                </c:pt>
                <c:pt idx="232">
                  <c:v>1.6799999999999997</c:v>
                </c:pt>
                <c:pt idx="233">
                  <c:v>1.6900000000000013</c:v>
                </c:pt>
                <c:pt idx="234">
                  <c:v>1.6999999999999993</c:v>
                </c:pt>
                <c:pt idx="235">
                  <c:v>1.7100000000000009</c:v>
                </c:pt>
                <c:pt idx="236">
                  <c:v>1.6900000000000013</c:v>
                </c:pt>
                <c:pt idx="237">
                  <c:v>1.6499999999999986</c:v>
                </c:pt>
                <c:pt idx="238">
                  <c:v>1.5899999999999999</c:v>
                </c:pt>
                <c:pt idx="239">
                  <c:v>1.5399999999999991</c:v>
                </c:pt>
                <c:pt idx="240">
                  <c:v>1.5199999999999996</c:v>
                </c:pt>
                <c:pt idx="241">
                  <c:v>1.5</c:v>
                </c:pt>
                <c:pt idx="242">
                  <c:v>1.4699999999999989</c:v>
                </c:pt>
                <c:pt idx="243">
                  <c:v>1.4299999999999997</c:v>
                </c:pt>
                <c:pt idx="244">
                  <c:v>1.379999999999999</c:v>
                </c:pt>
                <c:pt idx="245">
                  <c:v>1.3399999999999999</c:v>
                </c:pt>
                <c:pt idx="246">
                  <c:v>1.3099999999999987</c:v>
                </c:pt>
                <c:pt idx="247">
                  <c:v>1.2899999999999991</c:v>
                </c:pt>
                <c:pt idx="248">
                  <c:v>1.2600000000000016</c:v>
                </c:pt>
                <c:pt idx="249">
                  <c:v>1.2100000000000009</c:v>
                </c:pt>
                <c:pt idx="250">
                  <c:v>1.1400000000000006</c:v>
                </c:pt>
                <c:pt idx="251">
                  <c:v>1.0599999999999987</c:v>
                </c:pt>
                <c:pt idx="252">
                  <c:v>0.98000000000000043</c:v>
                </c:pt>
                <c:pt idx="253">
                  <c:v>0.92000000000000171</c:v>
                </c:pt>
                <c:pt idx="254">
                  <c:v>0.87999999999999901</c:v>
                </c:pt>
                <c:pt idx="255">
                  <c:v>0.87000000000000099</c:v>
                </c:pt>
                <c:pt idx="256">
                  <c:v>0.89000000000000057</c:v>
                </c:pt>
                <c:pt idx="257">
                  <c:v>0.92000000000000171</c:v>
                </c:pt>
                <c:pt idx="258">
                  <c:v>0.98999999999999844</c:v>
                </c:pt>
                <c:pt idx="259">
                  <c:v>1.0599999999999987</c:v>
                </c:pt>
                <c:pt idx="260">
                  <c:v>1.129999999999999</c:v>
                </c:pt>
                <c:pt idx="261">
                  <c:v>1.1700000000000017</c:v>
                </c:pt>
                <c:pt idx="262">
                  <c:v>1.1999999999999993</c:v>
                </c:pt>
                <c:pt idx="263">
                  <c:v>1.2300000000000004</c:v>
                </c:pt>
                <c:pt idx="264">
                  <c:v>1.2800000000000011</c:v>
                </c:pt>
                <c:pt idx="265">
                  <c:v>1.3099999999999987</c:v>
                </c:pt>
                <c:pt idx="266">
                  <c:v>1.3099999999999987</c:v>
                </c:pt>
                <c:pt idx="267">
                  <c:v>1.3000000000000007</c:v>
                </c:pt>
                <c:pt idx="268">
                  <c:v>1.3000000000000007</c:v>
                </c:pt>
                <c:pt idx="269">
                  <c:v>1.3299999999999983</c:v>
                </c:pt>
                <c:pt idx="270">
                  <c:v>1.3200000000000003</c:v>
                </c:pt>
                <c:pt idx="271">
                  <c:v>1.2600000000000016</c:v>
                </c:pt>
                <c:pt idx="272">
                  <c:v>1.1999999999999993</c:v>
                </c:pt>
                <c:pt idx="273">
                  <c:v>1.1499999999999986</c:v>
                </c:pt>
                <c:pt idx="274">
                  <c:v>1.1099999999999994</c:v>
                </c:pt>
                <c:pt idx="275">
                  <c:v>1.0700000000000003</c:v>
                </c:pt>
                <c:pt idx="276">
                  <c:v>1.0399999999999991</c:v>
                </c:pt>
                <c:pt idx="277">
                  <c:v>1.0500000000000007</c:v>
                </c:pt>
                <c:pt idx="278">
                  <c:v>1.0899999999999999</c:v>
                </c:pt>
                <c:pt idx="279">
                  <c:v>1.129999999999999</c:v>
                </c:pt>
                <c:pt idx="280">
                  <c:v>1.1700000000000017</c:v>
                </c:pt>
                <c:pt idx="281">
                  <c:v>1.2100000000000009</c:v>
                </c:pt>
                <c:pt idx="282">
                  <c:v>1.2399999999999984</c:v>
                </c:pt>
                <c:pt idx="283">
                  <c:v>1.2699999999999996</c:v>
                </c:pt>
                <c:pt idx="284">
                  <c:v>1.2600000000000016</c:v>
                </c:pt>
                <c:pt idx="285">
                  <c:v>1.25</c:v>
                </c:pt>
                <c:pt idx="286">
                  <c:v>1.2199999999999989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2E37-D145-A65B-0CD844CE5A8E}"/>
            </c:ext>
          </c:extLst>
        </c:ser>
        <c:ser>
          <c:idx val="3"/>
          <c:order val="3"/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val>
            <c:numRef>
              <c:f>AngleAccuracy!$B$11:$KB$11</c:f>
              <c:numCache>
                <c:formatCode>General</c:formatCode>
                <c:ptCount val="287"/>
                <c:pt idx="0">
                  <c:v>-0.67999999999999972</c:v>
                </c:pt>
                <c:pt idx="1">
                  <c:v>-0.67000000000000171</c:v>
                </c:pt>
                <c:pt idx="2">
                  <c:v>-0.64999999999999858</c:v>
                </c:pt>
                <c:pt idx="3">
                  <c:v>-0.61999999999999744</c:v>
                </c:pt>
                <c:pt idx="4">
                  <c:v>-0.57999999999999829</c:v>
                </c:pt>
                <c:pt idx="5">
                  <c:v>-0.53999999999999915</c:v>
                </c:pt>
                <c:pt idx="6">
                  <c:v>-0.50999999999999801</c:v>
                </c:pt>
                <c:pt idx="7">
                  <c:v>-0.47999999999999687</c:v>
                </c:pt>
                <c:pt idx="8">
                  <c:v>-0.46999999999999886</c:v>
                </c:pt>
                <c:pt idx="9">
                  <c:v>-0.47999999999999687</c:v>
                </c:pt>
                <c:pt idx="10">
                  <c:v>-0.5</c:v>
                </c:pt>
                <c:pt idx="11">
                  <c:v>-0.53000000000000114</c:v>
                </c:pt>
                <c:pt idx="12">
                  <c:v>-0.57999999999999829</c:v>
                </c:pt>
                <c:pt idx="13">
                  <c:v>-0.61999999999999744</c:v>
                </c:pt>
                <c:pt idx="14">
                  <c:v>-0.67000000000000171</c:v>
                </c:pt>
                <c:pt idx="15">
                  <c:v>-0.70000000000000284</c:v>
                </c:pt>
                <c:pt idx="16">
                  <c:v>-0.70000000000000284</c:v>
                </c:pt>
                <c:pt idx="17">
                  <c:v>-0.68999999999999773</c:v>
                </c:pt>
                <c:pt idx="18">
                  <c:v>-0.68999999999999773</c:v>
                </c:pt>
                <c:pt idx="19">
                  <c:v>-0.67999999999999972</c:v>
                </c:pt>
                <c:pt idx="20">
                  <c:v>-0.64999999999999858</c:v>
                </c:pt>
                <c:pt idx="21">
                  <c:v>-0.64000000000000057</c:v>
                </c:pt>
                <c:pt idx="22">
                  <c:v>-0.63000000000000256</c:v>
                </c:pt>
                <c:pt idx="23">
                  <c:v>-0.60999999999999943</c:v>
                </c:pt>
                <c:pt idx="24">
                  <c:v>-0.57000000000000028</c:v>
                </c:pt>
                <c:pt idx="25">
                  <c:v>-0.54999999999999716</c:v>
                </c:pt>
                <c:pt idx="26">
                  <c:v>-0.53999999999999915</c:v>
                </c:pt>
                <c:pt idx="27">
                  <c:v>-0.54999999999999716</c:v>
                </c:pt>
                <c:pt idx="28">
                  <c:v>-0.56000000000000227</c:v>
                </c:pt>
                <c:pt idx="29">
                  <c:v>-0.57999999999999829</c:v>
                </c:pt>
                <c:pt idx="30">
                  <c:v>-0.60000000000000142</c:v>
                </c:pt>
                <c:pt idx="31">
                  <c:v>-0.60000000000000142</c:v>
                </c:pt>
                <c:pt idx="32">
                  <c:v>-0.59000000000000341</c:v>
                </c:pt>
                <c:pt idx="33">
                  <c:v>-0.57000000000000028</c:v>
                </c:pt>
                <c:pt idx="34">
                  <c:v>-0.56000000000000227</c:v>
                </c:pt>
                <c:pt idx="35">
                  <c:v>-0.54999999999999716</c:v>
                </c:pt>
                <c:pt idx="36">
                  <c:v>-0.54999999999999716</c:v>
                </c:pt>
                <c:pt idx="37">
                  <c:v>-0.54999999999999716</c:v>
                </c:pt>
                <c:pt idx="38">
                  <c:v>-0.54999999999999716</c:v>
                </c:pt>
                <c:pt idx="39">
                  <c:v>-0.56000000000000227</c:v>
                </c:pt>
                <c:pt idx="40">
                  <c:v>-0.57000000000000028</c:v>
                </c:pt>
                <c:pt idx="41">
                  <c:v>-0.60000000000000142</c:v>
                </c:pt>
                <c:pt idx="42">
                  <c:v>-0.63000000000000256</c:v>
                </c:pt>
                <c:pt idx="43">
                  <c:v>-0.67000000000000171</c:v>
                </c:pt>
                <c:pt idx="44">
                  <c:v>-0.72999999999999687</c:v>
                </c:pt>
                <c:pt idx="45">
                  <c:v>-0.78000000000000114</c:v>
                </c:pt>
                <c:pt idx="46">
                  <c:v>-0.78999999999999915</c:v>
                </c:pt>
                <c:pt idx="47">
                  <c:v>-0.78999999999999915</c:v>
                </c:pt>
                <c:pt idx="48">
                  <c:v>-0.75</c:v>
                </c:pt>
                <c:pt idx="49">
                  <c:v>-0.71000000000000085</c:v>
                </c:pt>
                <c:pt idx="50">
                  <c:v>-0.67000000000000171</c:v>
                </c:pt>
                <c:pt idx="51">
                  <c:v>-0.65999999999999659</c:v>
                </c:pt>
                <c:pt idx="52">
                  <c:v>-0.64999999999999858</c:v>
                </c:pt>
                <c:pt idx="53">
                  <c:v>-0.64999999999999858</c:v>
                </c:pt>
                <c:pt idx="54">
                  <c:v>-0.64999999999999858</c:v>
                </c:pt>
                <c:pt idx="55">
                  <c:v>-0.64000000000000057</c:v>
                </c:pt>
                <c:pt idx="56">
                  <c:v>-0.61999999999999744</c:v>
                </c:pt>
                <c:pt idx="57">
                  <c:v>-0.60000000000000142</c:v>
                </c:pt>
                <c:pt idx="58">
                  <c:v>-0.59000000000000341</c:v>
                </c:pt>
                <c:pt idx="59">
                  <c:v>-0.60000000000000142</c:v>
                </c:pt>
                <c:pt idx="60">
                  <c:v>-0.64000000000000057</c:v>
                </c:pt>
                <c:pt idx="61">
                  <c:v>-0.70000000000000284</c:v>
                </c:pt>
                <c:pt idx="62">
                  <c:v>-0.74000000000000199</c:v>
                </c:pt>
                <c:pt idx="63">
                  <c:v>-0.77000000000000313</c:v>
                </c:pt>
                <c:pt idx="64">
                  <c:v>-0.78000000000000114</c:v>
                </c:pt>
                <c:pt idx="65">
                  <c:v>-0.79999999999999716</c:v>
                </c:pt>
                <c:pt idx="66">
                  <c:v>-0.81000000000000227</c:v>
                </c:pt>
                <c:pt idx="67">
                  <c:v>-0.78999999999999915</c:v>
                </c:pt>
                <c:pt idx="68">
                  <c:v>-0.77000000000000313</c:v>
                </c:pt>
                <c:pt idx="69">
                  <c:v>-0.77000000000000313</c:v>
                </c:pt>
                <c:pt idx="70">
                  <c:v>-0.75999999999999801</c:v>
                </c:pt>
                <c:pt idx="71">
                  <c:v>-0.74000000000000199</c:v>
                </c:pt>
                <c:pt idx="72">
                  <c:v>-0.71000000000000085</c:v>
                </c:pt>
                <c:pt idx="73">
                  <c:v>-0.68999999999999773</c:v>
                </c:pt>
                <c:pt idx="74">
                  <c:v>-0.67999999999999972</c:v>
                </c:pt>
                <c:pt idx="75">
                  <c:v>-0.68999999999999773</c:v>
                </c:pt>
                <c:pt idx="76">
                  <c:v>-0.71999999999999886</c:v>
                </c:pt>
                <c:pt idx="77">
                  <c:v>-0.75999999999999801</c:v>
                </c:pt>
                <c:pt idx="78">
                  <c:v>-0.78999999999999915</c:v>
                </c:pt>
                <c:pt idx="79">
                  <c:v>-0.82999999999999829</c:v>
                </c:pt>
                <c:pt idx="80">
                  <c:v>-0.85999999999999943</c:v>
                </c:pt>
                <c:pt idx="81">
                  <c:v>-0.89999999999999858</c:v>
                </c:pt>
                <c:pt idx="82">
                  <c:v>-0.92999999999999972</c:v>
                </c:pt>
                <c:pt idx="83">
                  <c:v>-0.93999999999999773</c:v>
                </c:pt>
                <c:pt idx="84">
                  <c:v>-0.89999999999999858</c:v>
                </c:pt>
                <c:pt idx="85">
                  <c:v>-0.86999999999999744</c:v>
                </c:pt>
                <c:pt idx="86">
                  <c:v>-0.82999999999999829</c:v>
                </c:pt>
                <c:pt idx="87">
                  <c:v>-0.79999999999999716</c:v>
                </c:pt>
                <c:pt idx="88">
                  <c:v>-0.78000000000000114</c:v>
                </c:pt>
                <c:pt idx="89">
                  <c:v>-0.75999999999999801</c:v>
                </c:pt>
                <c:pt idx="90">
                  <c:v>-0.75</c:v>
                </c:pt>
                <c:pt idx="91">
                  <c:v>-0.75</c:v>
                </c:pt>
                <c:pt idx="92">
                  <c:v>-0.74000000000000199</c:v>
                </c:pt>
                <c:pt idx="93">
                  <c:v>-0.74000000000000199</c:v>
                </c:pt>
                <c:pt idx="94">
                  <c:v>-0.75</c:v>
                </c:pt>
                <c:pt idx="95">
                  <c:v>-0.77000000000000313</c:v>
                </c:pt>
                <c:pt idx="96">
                  <c:v>-0.78999999999999915</c:v>
                </c:pt>
                <c:pt idx="97">
                  <c:v>-0.79999999999999716</c:v>
                </c:pt>
                <c:pt idx="98">
                  <c:v>-0.82999999999999829</c:v>
                </c:pt>
                <c:pt idx="99">
                  <c:v>-0.85000000000000142</c:v>
                </c:pt>
                <c:pt idx="100">
                  <c:v>-0.86999999999999744</c:v>
                </c:pt>
                <c:pt idx="101">
                  <c:v>-0.86999999999999744</c:v>
                </c:pt>
                <c:pt idx="102">
                  <c:v>-0.84000000000000341</c:v>
                </c:pt>
                <c:pt idx="103">
                  <c:v>-0.81000000000000227</c:v>
                </c:pt>
                <c:pt idx="104">
                  <c:v>-0.78999999999999915</c:v>
                </c:pt>
                <c:pt idx="105">
                  <c:v>-0.77000000000000313</c:v>
                </c:pt>
                <c:pt idx="106">
                  <c:v>-0.72999999999999687</c:v>
                </c:pt>
                <c:pt idx="107">
                  <c:v>-0.71999999999999886</c:v>
                </c:pt>
                <c:pt idx="108">
                  <c:v>-0.72999999999999687</c:v>
                </c:pt>
                <c:pt idx="109">
                  <c:v>-0.72999999999999687</c:v>
                </c:pt>
                <c:pt idx="110">
                  <c:v>-0.72999999999999687</c:v>
                </c:pt>
                <c:pt idx="111">
                  <c:v>-0.74000000000000199</c:v>
                </c:pt>
                <c:pt idx="112">
                  <c:v>-0.75999999999999801</c:v>
                </c:pt>
                <c:pt idx="113">
                  <c:v>-0.77000000000000313</c:v>
                </c:pt>
                <c:pt idx="114">
                  <c:v>-0.77000000000000313</c:v>
                </c:pt>
                <c:pt idx="115">
                  <c:v>-0.75999999999999801</c:v>
                </c:pt>
                <c:pt idx="116">
                  <c:v>-0.75</c:v>
                </c:pt>
                <c:pt idx="117">
                  <c:v>-0.75</c:v>
                </c:pt>
                <c:pt idx="118">
                  <c:v>-0.72999999999999687</c:v>
                </c:pt>
                <c:pt idx="119">
                  <c:v>-0.70000000000000284</c:v>
                </c:pt>
                <c:pt idx="120">
                  <c:v>-0.68999999999999773</c:v>
                </c:pt>
                <c:pt idx="121">
                  <c:v>-0.67999999999999972</c:v>
                </c:pt>
                <c:pt idx="122">
                  <c:v>-0.65999999999999659</c:v>
                </c:pt>
                <c:pt idx="123">
                  <c:v>-0.61999999999999744</c:v>
                </c:pt>
                <c:pt idx="124">
                  <c:v>-0.60000000000000142</c:v>
                </c:pt>
                <c:pt idx="125">
                  <c:v>-0.60999999999999943</c:v>
                </c:pt>
                <c:pt idx="126">
                  <c:v>-0.64000000000000057</c:v>
                </c:pt>
                <c:pt idx="127">
                  <c:v>-0.68999999999999773</c:v>
                </c:pt>
                <c:pt idx="128">
                  <c:v>-0.75</c:v>
                </c:pt>
                <c:pt idx="129">
                  <c:v>-0.79999999999999716</c:v>
                </c:pt>
                <c:pt idx="130">
                  <c:v>-0.82999999999999829</c:v>
                </c:pt>
                <c:pt idx="131">
                  <c:v>-0.82000000000000028</c:v>
                </c:pt>
                <c:pt idx="132">
                  <c:v>-0.79999999999999716</c:v>
                </c:pt>
                <c:pt idx="133">
                  <c:v>-0.77000000000000313</c:v>
                </c:pt>
                <c:pt idx="134">
                  <c:v>-0.75999999999999801</c:v>
                </c:pt>
                <c:pt idx="135">
                  <c:v>-0.77000000000000313</c:v>
                </c:pt>
                <c:pt idx="136">
                  <c:v>-0.78000000000000114</c:v>
                </c:pt>
                <c:pt idx="137">
                  <c:v>-0.81000000000000227</c:v>
                </c:pt>
                <c:pt idx="138">
                  <c:v>-0.85000000000000142</c:v>
                </c:pt>
                <c:pt idx="139">
                  <c:v>-0.86999999999999744</c:v>
                </c:pt>
                <c:pt idx="140">
                  <c:v>-0.88000000000000256</c:v>
                </c:pt>
                <c:pt idx="141">
                  <c:v>-0.88000000000000256</c:v>
                </c:pt>
                <c:pt idx="142">
                  <c:v>-0.89000000000000057</c:v>
                </c:pt>
                <c:pt idx="143">
                  <c:v>-0.92000000000000171</c:v>
                </c:pt>
                <c:pt idx="144">
                  <c:v>-0.93999999999999773</c:v>
                </c:pt>
                <c:pt idx="145">
                  <c:v>-0.95000000000000284</c:v>
                </c:pt>
                <c:pt idx="146">
                  <c:v>-0.92999999999999972</c:v>
                </c:pt>
                <c:pt idx="147">
                  <c:v>-0.89000000000000057</c:v>
                </c:pt>
                <c:pt idx="148">
                  <c:v>-0.84000000000000341</c:v>
                </c:pt>
                <c:pt idx="149">
                  <c:v>-0.79999999999999716</c:v>
                </c:pt>
                <c:pt idx="150">
                  <c:v>-0.78000000000000114</c:v>
                </c:pt>
                <c:pt idx="151">
                  <c:v>-0.79999999999999716</c:v>
                </c:pt>
                <c:pt idx="152">
                  <c:v>-0.82000000000000028</c:v>
                </c:pt>
                <c:pt idx="153">
                  <c:v>-0.81000000000000227</c:v>
                </c:pt>
                <c:pt idx="154">
                  <c:v>-0.78999999999999915</c:v>
                </c:pt>
                <c:pt idx="155">
                  <c:v>-0.75999999999999801</c:v>
                </c:pt>
                <c:pt idx="156">
                  <c:v>-0.74000000000000199</c:v>
                </c:pt>
                <c:pt idx="157">
                  <c:v>-0.72999999999999687</c:v>
                </c:pt>
                <c:pt idx="158">
                  <c:v>-0.72999999999999687</c:v>
                </c:pt>
                <c:pt idx="159">
                  <c:v>-0.74000000000000199</c:v>
                </c:pt>
                <c:pt idx="160">
                  <c:v>-0.75999999999999801</c:v>
                </c:pt>
                <c:pt idx="161">
                  <c:v>-0.77000000000000313</c:v>
                </c:pt>
                <c:pt idx="162">
                  <c:v>-0.77000000000000313</c:v>
                </c:pt>
                <c:pt idx="163">
                  <c:v>-0.75999999999999801</c:v>
                </c:pt>
                <c:pt idx="164">
                  <c:v>-0.75</c:v>
                </c:pt>
                <c:pt idx="165">
                  <c:v>-0.74000000000000199</c:v>
                </c:pt>
                <c:pt idx="166">
                  <c:v>-0.74000000000000199</c:v>
                </c:pt>
                <c:pt idx="167">
                  <c:v>-0.72999999999999687</c:v>
                </c:pt>
                <c:pt idx="168">
                  <c:v>-0.74000000000000199</c:v>
                </c:pt>
                <c:pt idx="169">
                  <c:v>-0.75999999999999801</c:v>
                </c:pt>
                <c:pt idx="170">
                  <c:v>-0.75999999999999801</c:v>
                </c:pt>
                <c:pt idx="171">
                  <c:v>-0.77000000000000313</c:v>
                </c:pt>
                <c:pt idx="172">
                  <c:v>-0.77000000000000313</c:v>
                </c:pt>
                <c:pt idx="173">
                  <c:v>-0.79999999999999716</c:v>
                </c:pt>
                <c:pt idx="174">
                  <c:v>-0.82999999999999829</c:v>
                </c:pt>
                <c:pt idx="175">
                  <c:v>-0.85000000000000142</c:v>
                </c:pt>
                <c:pt idx="176">
                  <c:v>-0.86999999999999744</c:v>
                </c:pt>
                <c:pt idx="177">
                  <c:v>-0.89000000000000057</c:v>
                </c:pt>
                <c:pt idx="178">
                  <c:v>-0.89999999999999858</c:v>
                </c:pt>
                <c:pt idx="179">
                  <c:v>-0.89000000000000057</c:v>
                </c:pt>
                <c:pt idx="180">
                  <c:v>-0.88000000000000256</c:v>
                </c:pt>
                <c:pt idx="181">
                  <c:v>-0.86999999999999744</c:v>
                </c:pt>
                <c:pt idx="182">
                  <c:v>-0.85000000000000142</c:v>
                </c:pt>
                <c:pt idx="183">
                  <c:v>-0.77000000000000313</c:v>
                </c:pt>
                <c:pt idx="184">
                  <c:v>-0.70000000000000284</c:v>
                </c:pt>
                <c:pt idx="185">
                  <c:v>-0.67999999999999972</c:v>
                </c:pt>
                <c:pt idx="186">
                  <c:v>-0.70000000000000284</c:v>
                </c:pt>
                <c:pt idx="187">
                  <c:v>-0.75999999999999801</c:v>
                </c:pt>
                <c:pt idx="188">
                  <c:v>-0.82000000000000028</c:v>
                </c:pt>
                <c:pt idx="189">
                  <c:v>-0.84000000000000341</c:v>
                </c:pt>
                <c:pt idx="190">
                  <c:v>-0.78999999999999915</c:v>
                </c:pt>
                <c:pt idx="191">
                  <c:v>-0.70000000000000284</c:v>
                </c:pt>
                <c:pt idx="192">
                  <c:v>-0.57000000000000028</c:v>
                </c:pt>
                <c:pt idx="193">
                  <c:v>-0.46000000000000085</c:v>
                </c:pt>
                <c:pt idx="194">
                  <c:v>-0.38000000000000256</c:v>
                </c:pt>
                <c:pt idx="195">
                  <c:v>-0.35000000000000142</c:v>
                </c:pt>
                <c:pt idx="196">
                  <c:v>-0.36999999999999744</c:v>
                </c:pt>
                <c:pt idx="197">
                  <c:v>-0.40999999999999659</c:v>
                </c:pt>
                <c:pt idx="198">
                  <c:v>-0.42000000000000171</c:v>
                </c:pt>
                <c:pt idx="199">
                  <c:v>-0.40999999999999659</c:v>
                </c:pt>
                <c:pt idx="200">
                  <c:v>-0.38000000000000256</c:v>
                </c:pt>
                <c:pt idx="201">
                  <c:v>-0.38000000000000256</c:v>
                </c:pt>
                <c:pt idx="202">
                  <c:v>-0.39999999999999858</c:v>
                </c:pt>
                <c:pt idx="203">
                  <c:v>-0.42999999999999972</c:v>
                </c:pt>
                <c:pt idx="204">
                  <c:v>-0.46999999999999886</c:v>
                </c:pt>
                <c:pt idx="205">
                  <c:v>-0.5</c:v>
                </c:pt>
                <c:pt idx="206">
                  <c:v>-0.50999999999999801</c:v>
                </c:pt>
                <c:pt idx="207">
                  <c:v>-0.5</c:v>
                </c:pt>
                <c:pt idx="208">
                  <c:v>-0.47999999999999687</c:v>
                </c:pt>
                <c:pt idx="209">
                  <c:v>-0.45000000000000284</c:v>
                </c:pt>
                <c:pt idx="210">
                  <c:v>-0.46000000000000085</c:v>
                </c:pt>
                <c:pt idx="211">
                  <c:v>-0.49000000000000199</c:v>
                </c:pt>
                <c:pt idx="212">
                  <c:v>-0.52000000000000313</c:v>
                </c:pt>
                <c:pt idx="213">
                  <c:v>-0.53000000000000114</c:v>
                </c:pt>
                <c:pt idx="214">
                  <c:v>-0.53999999999999915</c:v>
                </c:pt>
                <c:pt idx="215">
                  <c:v>-0.57000000000000028</c:v>
                </c:pt>
                <c:pt idx="216">
                  <c:v>-0.60999999999999943</c:v>
                </c:pt>
                <c:pt idx="217">
                  <c:v>-0.63000000000000256</c:v>
                </c:pt>
                <c:pt idx="218">
                  <c:v>-0.67000000000000171</c:v>
                </c:pt>
                <c:pt idx="219">
                  <c:v>-0.74000000000000199</c:v>
                </c:pt>
                <c:pt idx="220">
                  <c:v>-0.78999999999999915</c:v>
                </c:pt>
                <c:pt idx="221">
                  <c:v>-0.81000000000000227</c:v>
                </c:pt>
                <c:pt idx="222">
                  <c:v>-0.78999999999999915</c:v>
                </c:pt>
                <c:pt idx="223">
                  <c:v>-0.77000000000000313</c:v>
                </c:pt>
                <c:pt idx="224">
                  <c:v>-0.72999999999999687</c:v>
                </c:pt>
                <c:pt idx="225">
                  <c:v>-0.70000000000000284</c:v>
                </c:pt>
                <c:pt idx="226">
                  <c:v>-0.67999999999999972</c:v>
                </c:pt>
                <c:pt idx="227">
                  <c:v>-0.70000000000000284</c:v>
                </c:pt>
                <c:pt idx="228">
                  <c:v>-0.75999999999999801</c:v>
                </c:pt>
                <c:pt idx="229">
                  <c:v>-0.82999999999999829</c:v>
                </c:pt>
                <c:pt idx="230">
                  <c:v>-0.89999999999999858</c:v>
                </c:pt>
                <c:pt idx="231">
                  <c:v>-0.96999999999999886</c:v>
                </c:pt>
                <c:pt idx="232">
                  <c:v>-1.009999999999998</c:v>
                </c:pt>
                <c:pt idx="233">
                  <c:v>-1.0499999999999972</c:v>
                </c:pt>
                <c:pt idx="234">
                  <c:v>-1.1000000000000014</c:v>
                </c:pt>
                <c:pt idx="235">
                  <c:v>-1.1499999999999986</c:v>
                </c:pt>
                <c:pt idx="236">
                  <c:v>-1.1799999999999997</c:v>
                </c:pt>
                <c:pt idx="237">
                  <c:v>-1.1700000000000017</c:v>
                </c:pt>
                <c:pt idx="238">
                  <c:v>-1.1400000000000006</c:v>
                </c:pt>
                <c:pt idx="239">
                  <c:v>-1.0900000000000034</c:v>
                </c:pt>
                <c:pt idx="240">
                  <c:v>-1.0799999999999983</c:v>
                </c:pt>
                <c:pt idx="241">
                  <c:v>-1.1099999999999994</c:v>
                </c:pt>
                <c:pt idx="242">
                  <c:v>-1.1499999999999986</c:v>
                </c:pt>
                <c:pt idx="243">
                  <c:v>-1.1700000000000017</c:v>
                </c:pt>
                <c:pt idx="244">
                  <c:v>-1.1599999999999966</c:v>
                </c:pt>
                <c:pt idx="245">
                  <c:v>-1.1300000000000026</c:v>
                </c:pt>
                <c:pt idx="246">
                  <c:v>-1.0799999999999983</c:v>
                </c:pt>
                <c:pt idx="247">
                  <c:v>-1.0399999999999991</c:v>
                </c:pt>
                <c:pt idx="248">
                  <c:v>-1.0300000000000011</c:v>
                </c:pt>
                <c:pt idx="249">
                  <c:v>-1.0499999999999972</c:v>
                </c:pt>
                <c:pt idx="250">
                  <c:v>-1.0700000000000003</c:v>
                </c:pt>
                <c:pt idx="251">
                  <c:v>-1.0700000000000003</c:v>
                </c:pt>
                <c:pt idx="252">
                  <c:v>-1.0399999999999991</c:v>
                </c:pt>
                <c:pt idx="253">
                  <c:v>-1.0200000000000031</c:v>
                </c:pt>
                <c:pt idx="254">
                  <c:v>-1.0300000000000011</c:v>
                </c:pt>
                <c:pt idx="255">
                  <c:v>-1.0600000000000023</c:v>
                </c:pt>
                <c:pt idx="256">
                  <c:v>-1.1000000000000014</c:v>
                </c:pt>
                <c:pt idx="257">
                  <c:v>-1.1199999999999974</c:v>
                </c:pt>
                <c:pt idx="258">
                  <c:v>-1.1000000000000014</c:v>
                </c:pt>
                <c:pt idx="259">
                  <c:v>-1.0499999999999972</c:v>
                </c:pt>
                <c:pt idx="260">
                  <c:v>-1.009999999999998</c:v>
                </c:pt>
                <c:pt idx="261">
                  <c:v>-1.009999999999998</c:v>
                </c:pt>
                <c:pt idx="262">
                  <c:v>-1.0200000000000031</c:v>
                </c:pt>
                <c:pt idx="263">
                  <c:v>-1.0499999999999972</c:v>
                </c:pt>
                <c:pt idx="264">
                  <c:v>-1.0700000000000003</c:v>
                </c:pt>
                <c:pt idx="265">
                  <c:v>-1.0799999999999983</c:v>
                </c:pt>
                <c:pt idx="266">
                  <c:v>-1.1000000000000014</c:v>
                </c:pt>
                <c:pt idx="267">
                  <c:v>-1.1599999999999966</c:v>
                </c:pt>
                <c:pt idx="268">
                  <c:v>-1.240000000000002</c:v>
                </c:pt>
                <c:pt idx="269">
                  <c:v>-1.3299999999999983</c:v>
                </c:pt>
                <c:pt idx="270">
                  <c:v>-1.3999999999999986</c:v>
                </c:pt>
                <c:pt idx="271">
                  <c:v>-1.4299999999999997</c:v>
                </c:pt>
                <c:pt idx="272">
                  <c:v>-1.4399999999999977</c:v>
                </c:pt>
                <c:pt idx="273">
                  <c:v>-1.4099999999999966</c:v>
                </c:pt>
                <c:pt idx="274">
                  <c:v>-1.3599999999999994</c:v>
                </c:pt>
                <c:pt idx="275">
                  <c:v>-1.3500000000000014</c:v>
                </c:pt>
                <c:pt idx="276">
                  <c:v>-1.3900000000000006</c:v>
                </c:pt>
                <c:pt idx="277">
                  <c:v>-1.4399999999999977</c:v>
                </c:pt>
                <c:pt idx="278">
                  <c:v>-1.4699999999999989</c:v>
                </c:pt>
                <c:pt idx="279">
                  <c:v>-1.4600000000000009</c:v>
                </c:pt>
                <c:pt idx="280">
                  <c:v>-1.4099999999999966</c:v>
                </c:pt>
                <c:pt idx="281">
                  <c:v>-1.3800000000000026</c:v>
                </c:pt>
                <c:pt idx="282">
                  <c:v>-1.3800000000000026</c:v>
                </c:pt>
                <c:pt idx="283">
                  <c:v>-1.3699999999999974</c:v>
                </c:pt>
                <c:pt idx="284">
                  <c:v>-1.3400000000000034</c:v>
                </c:pt>
                <c:pt idx="285">
                  <c:v>-1.2899999999999991</c:v>
                </c:pt>
                <c:pt idx="286">
                  <c:v>-1.25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2E37-D145-A65B-0CD844CE5A8E}"/>
            </c:ext>
          </c:extLst>
        </c:ser>
        <c:ser>
          <c:idx val="4"/>
          <c:order val="4"/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val>
            <c:numRef>
              <c:f>AngleAccuracy!$B$12:$KB$12</c:f>
              <c:numCache>
                <c:formatCode>General</c:formatCode>
                <c:ptCount val="287"/>
                <c:pt idx="0">
                  <c:v>1.25</c:v>
                </c:pt>
                <c:pt idx="1">
                  <c:v>1.230000000000004</c:v>
                </c:pt>
                <c:pt idx="2">
                  <c:v>1.2199999999999989</c:v>
                </c:pt>
                <c:pt idx="3">
                  <c:v>1.1899999999999977</c:v>
                </c:pt>
                <c:pt idx="4">
                  <c:v>1.1700000000000017</c:v>
                </c:pt>
                <c:pt idx="5">
                  <c:v>1.1500000000000057</c:v>
                </c:pt>
                <c:pt idx="6">
                  <c:v>1.1299999999999955</c:v>
                </c:pt>
                <c:pt idx="7">
                  <c:v>1.1200000000000045</c:v>
                </c:pt>
                <c:pt idx="8">
                  <c:v>1.1099999999999994</c:v>
                </c:pt>
                <c:pt idx="9">
                  <c:v>1.1200000000000045</c:v>
                </c:pt>
                <c:pt idx="10">
                  <c:v>1.1400000000000006</c:v>
                </c:pt>
                <c:pt idx="11">
                  <c:v>1.1899999999999977</c:v>
                </c:pt>
                <c:pt idx="12">
                  <c:v>1.2399999999999949</c:v>
                </c:pt>
                <c:pt idx="13">
                  <c:v>1.2999999999999972</c:v>
                </c:pt>
                <c:pt idx="14">
                  <c:v>1.3599999999999994</c:v>
                </c:pt>
                <c:pt idx="15">
                  <c:v>1.4099999999999966</c:v>
                </c:pt>
                <c:pt idx="16">
                  <c:v>1.4399999999999977</c:v>
                </c:pt>
                <c:pt idx="17">
                  <c:v>1.4699999999999989</c:v>
                </c:pt>
                <c:pt idx="18">
                  <c:v>1.480000000000004</c:v>
                </c:pt>
                <c:pt idx="19">
                  <c:v>1.4899999999999949</c:v>
                </c:pt>
                <c:pt idx="20">
                  <c:v>1.480000000000004</c:v>
                </c:pt>
                <c:pt idx="21">
                  <c:v>1.4699999999999989</c:v>
                </c:pt>
                <c:pt idx="22">
                  <c:v>1.4699999999999989</c:v>
                </c:pt>
                <c:pt idx="23">
                  <c:v>1.4599999999999937</c:v>
                </c:pt>
                <c:pt idx="24">
                  <c:v>1.4500000000000028</c:v>
                </c:pt>
                <c:pt idx="25">
                  <c:v>1.4300000000000068</c:v>
                </c:pt>
                <c:pt idx="26">
                  <c:v>1.4000000000000057</c:v>
                </c:pt>
                <c:pt idx="27">
                  <c:v>1.3799999999999955</c:v>
                </c:pt>
                <c:pt idx="28">
                  <c:v>1.3499999999999943</c:v>
                </c:pt>
                <c:pt idx="29">
                  <c:v>1.3199999999999932</c:v>
                </c:pt>
                <c:pt idx="30">
                  <c:v>1.2999999999999972</c:v>
                </c:pt>
                <c:pt idx="31">
                  <c:v>1.2900000000000063</c:v>
                </c:pt>
                <c:pt idx="32">
                  <c:v>1.2600000000000051</c:v>
                </c:pt>
                <c:pt idx="33">
                  <c:v>1.2199999999999989</c:v>
                </c:pt>
                <c:pt idx="34">
                  <c:v>1.1800000000000068</c:v>
                </c:pt>
                <c:pt idx="35">
                  <c:v>1.1400000000000006</c:v>
                </c:pt>
                <c:pt idx="36">
                  <c:v>1.1099999999999994</c:v>
                </c:pt>
                <c:pt idx="37">
                  <c:v>1.0900000000000034</c:v>
                </c:pt>
                <c:pt idx="38">
                  <c:v>1.0699999999999932</c:v>
                </c:pt>
                <c:pt idx="39">
                  <c:v>1.0499999999999972</c:v>
                </c:pt>
                <c:pt idx="40">
                  <c:v>1.0400000000000063</c:v>
                </c:pt>
                <c:pt idx="41">
                  <c:v>1.019999999999996</c:v>
                </c:pt>
                <c:pt idx="42">
                  <c:v>0.98999999999999488</c:v>
                </c:pt>
                <c:pt idx="43">
                  <c:v>0.95999999999999375</c:v>
                </c:pt>
                <c:pt idx="44">
                  <c:v>0.93000000000000682</c:v>
                </c:pt>
                <c:pt idx="45">
                  <c:v>0.90000000000000568</c:v>
                </c:pt>
                <c:pt idx="46">
                  <c:v>0.89000000000000057</c:v>
                </c:pt>
                <c:pt idx="47">
                  <c:v>0.90000000000000568</c:v>
                </c:pt>
                <c:pt idx="48">
                  <c:v>0.92000000000000171</c:v>
                </c:pt>
                <c:pt idx="49">
                  <c:v>0.95000000000000284</c:v>
                </c:pt>
                <c:pt idx="50">
                  <c:v>0.98999999999999488</c:v>
                </c:pt>
                <c:pt idx="51">
                  <c:v>1.019999999999996</c:v>
                </c:pt>
                <c:pt idx="52">
                  <c:v>1.0499999999999972</c:v>
                </c:pt>
                <c:pt idx="53">
                  <c:v>1.0799999999999983</c:v>
                </c:pt>
                <c:pt idx="54">
                  <c:v>1.0900000000000034</c:v>
                </c:pt>
                <c:pt idx="55">
                  <c:v>1.0900000000000034</c:v>
                </c:pt>
                <c:pt idx="56">
                  <c:v>1.0699999999999932</c:v>
                </c:pt>
                <c:pt idx="57">
                  <c:v>1.0300000000000011</c:v>
                </c:pt>
                <c:pt idx="58">
                  <c:v>0.98000000000000398</c:v>
                </c:pt>
                <c:pt idx="59">
                  <c:v>0.93999999999999773</c:v>
                </c:pt>
                <c:pt idx="60">
                  <c:v>0.90999999999999659</c:v>
                </c:pt>
                <c:pt idx="61">
                  <c:v>0.87000000000000455</c:v>
                </c:pt>
                <c:pt idx="62">
                  <c:v>0.84999999999999432</c:v>
                </c:pt>
                <c:pt idx="63">
                  <c:v>0.84000000000000341</c:v>
                </c:pt>
                <c:pt idx="64">
                  <c:v>0.82999999999999829</c:v>
                </c:pt>
                <c:pt idx="65">
                  <c:v>0.81000000000000227</c:v>
                </c:pt>
                <c:pt idx="66">
                  <c:v>0.81000000000000227</c:v>
                </c:pt>
                <c:pt idx="67">
                  <c:v>0.81000000000000227</c:v>
                </c:pt>
                <c:pt idx="68">
                  <c:v>0.82999999999999829</c:v>
                </c:pt>
                <c:pt idx="69">
                  <c:v>0.84000000000000341</c:v>
                </c:pt>
                <c:pt idx="70">
                  <c:v>0.84000000000000341</c:v>
                </c:pt>
                <c:pt idx="71">
                  <c:v>0.84000000000000341</c:v>
                </c:pt>
                <c:pt idx="72">
                  <c:v>0.84000000000000341</c:v>
                </c:pt>
                <c:pt idx="73">
                  <c:v>0.84000000000000341</c:v>
                </c:pt>
                <c:pt idx="74">
                  <c:v>0.84000000000000341</c:v>
                </c:pt>
                <c:pt idx="75">
                  <c:v>0.84000000000000341</c:v>
                </c:pt>
                <c:pt idx="76">
                  <c:v>0.82999999999999829</c:v>
                </c:pt>
                <c:pt idx="77">
                  <c:v>0.81999999999999318</c:v>
                </c:pt>
                <c:pt idx="78">
                  <c:v>0.81999999999999318</c:v>
                </c:pt>
                <c:pt idx="79">
                  <c:v>0.84000000000000341</c:v>
                </c:pt>
                <c:pt idx="80">
                  <c:v>0.84999999999999432</c:v>
                </c:pt>
                <c:pt idx="81">
                  <c:v>0.84000000000000341</c:v>
                </c:pt>
                <c:pt idx="82">
                  <c:v>0.84999999999999432</c:v>
                </c:pt>
                <c:pt idx="83">
                  <c:v>0.84999999999999432</c:v>
                </c:pt>
                <c:pt idx="84">
                  <c:v>0.84999999999999432</c:v>
                </c:pt>
                <c:pt idx="85">
                  <c:v>0.82999999999999829</c:v>
                </c:pt>
                <c:pt idx="86">
                  <c:v>0.79999999999999716</c:v>
                </c:pt>
                <c:pt idx="87">
                  <c:v>0.76000000000000512</c:v>
                </c:pt>
                <c:pt idx="88">
                  <c:v>0.73000000000000398</c:v>
                </c:pt>
                <c:pt idx="89">
                  <c:v>0.70000000000000284</c:v>
                </c:pt>
                <c:pt idx="90">
                  <c:v>0.68000000000000682</c:v>
                </c:pt>
                <c:pt idx="91">
                  <c:v>0.64000000000000057</c:v>
                </c:pt>
                <c:pt idx="92">
                  <c:v>0.59999999999999432</c:v>
                </c:pt>
                <c:pt idx="93">
                  <c:v>0.56000000000000227</c:v>
                </c:pt>
                <c:pt idx="94">
                  <c:v>0.53000000000000114</c:v>
                </c:pt>
                <c:pt idx="95">
                  <c:v>0.53000000000000114</c:v>
                </c:pt>
                <c:pt idx="96">
                  <c:v>0.54000000000000625</c:v>
                </c:pt>
                <c:pt idx="97">
                  <c:v>0.54999999999999716</c:v>
                </c:pt>
                <c:pt idx="98">
                  <c:v>0.56000000000000227</c:v>
                </c:pt>
                <c:pt idx="99">
                  <c:v>0.56000000000000227</c:v>
                </c:pt>
                <c:pt idx="100">
                  <c:v>0.56000000000000227</c:v>
                </c:pt>
                <c:pt idx="101">
                  <c:v>0.54999999999999716</c:v>
                </c:pt>
                <c:pt idx="102">
                  <c:v>0.54000000000000625</c:v>
                </c:pt>
                <c:pt idx="103">
                  <c:v>0.53000000000000114</c:v>
                </c:pt>
                <c:pt idx="104">
                  <c:v>0.53000000000000114</c:v>
                </c:pt>
                <c:pt idx="105">
                  <c:v>0.53000000000000114</c:v>
                </c:pt>
                <c:pt idx="106">
                  <c:v>0.54999999999999716</c:v>
                </c:pt>
                <c:pt idx="107">
                  <c:v>0.54999999999999716</c:v>
                </c:pt>
                <c:pt idx="108">
                  <c:v>0.54999999999999716</c:v>
                </c:pt>
                <c:pt idx="109">
                  <c:v>0.53000000000000114</c:v>
                </c:pt>
                <c:pt idx="110">
                  <c:v>0.51999999999999602</c:v>
                </c:pt>
                <c:pt idx="111">
                  <c:v>0.5</c:v>
                </c:pt>
                <c:pt idx="112">
                  <c:v>0.46999999999999886</c:v>
                </c:pt>
                <c:pt idx="113">
                  <c:v>0.43999999999999773</c:v>
                </c:pt>
                <c:pt idx="114">
                  <c:v>0.40999999999999659</c:v>
                </c:pt>
                <c:pt idx="115">
                  <c:v>0.40000000000000568</c:v>
                </c:pt>
                <c:pt idx="116">
                  <c:v>0.40000000000000568</c:v>
                </c:pt>
                <c:pt idx="117">
                  <c:v>0.40000000000000568</c:v>
                </c:pt>
                <c:pt idx="118">
                  <c:v>0.40999999999999659</c:v>
                </c:pt>
                <c:pt idx="119">
                  <c:v>0.43000000000000682</c:v>
                </c:pt>
                <c:pt idx="120">
                  <c:v>0.43999999999999773</c:v>
                </c:pt>
                <c:pt idx="121">
                  <c:v>0.45000000000000284</c:v>
                </c:pt>
                <c:pt idx="122">
                  <c:v>0.43999999999999773</c:v>
                </c:pt>
                <c:pt idx="123">
                  <c:v>0.43999999999999773</c:v>
                </c:pt>
                <c:pt idx="124">
                  <c:v>0.43000000000000682</c:v>
                </c:pt>
                <c:pt idx="125">
                  <c:v>0.40999999999999659</c:v>
                </c:pt>
                <c:pt idx="126">
                  <c:v>0.40000000000000568</c:v>
                </c:pt>
                <c:pt idx="127">
                  <c:v>0.42000000000000171</c:v>
                </c:pt>
                <c:pt idx="128">
                  <c:v>0.48000000000000398</c:v>
                </c:pt>
                <c:pt idx="129">
                  <c:v>0.51999999999999602</c:v>
                </c:pt>
                <c:pt idx="130">
                  <c:v>0.54000000000000625</c:v>
                </c:pt>
                <c:pt idx="131">
                  <c:v>0.53000000000000114</c:v>
                </c:pt>
                <c:pt idx="132">
                  <c:v>0.51000000000000512</c:v>
                </c:pt>
                <c:pt idx="133">
                  <c:v>0.5</c:v>
                </c:pt>
                <c:pt idx="134">
                  <c:v>0.51000000000000512</c:v>
                </c:pt>
                <c:pt idx="135">
                  <c:v>0.54999999999999716</c:v>
                </c:pt>
                <c:pt idx="136">
                  <c:v>0.57999999999999829</c:v>
                </c:pt>
                <c:pt idx="137">
                  <c:v>0.60999999999999943</c:v>
                </c:pt>
                <c:pt idx="138">
                  <c:v>0.62000000000000455</c:v>
                </c:pt>
                <c:pt idx="139">
                  <c:v>0.59000000000000341</c:v>
                </c:pt>
                <c:pt idx="140">
                  <c:v>0.54000000000000625</c:v>
                </c:pt>
                <c:pt idx="141">
                  <c:v>0.48999999999999488</c:v>
                </c:pt>
                <c:pt idx="142">
                  <c:v>0.45000000000000284</c:v>
                </c:pt>
                <c:pt idx="143">
                  <c:v>0.42000000000000171</c:v>
                </c:pt>
                <c:pt idx="144">
                  <c:v>0.43000000000000682</c:v>
                </c:pt>
                <c:pt idx="145">
                  <c:v>0.45000000000000284</c:v>
                </c:pt>
                <c:pt idx="146">
                  <c:v>0.46999999999999886</c:v>
                </c:pt>
                <c:pt idx="147">
                  <c:v>0.51000000000000512</c:v>
                </c:pt>
                <c:pt idx="148">
                  <c:v>0.54999999999999716</c:v>
                </c:pt>
                <c:pt idx="149">
                  <c:v>0.59999999999999432</c:v>
                </c:pt>
                <c:pt idx="150">
                  <c:v>0.62999999999999545</c:v>
                </c:pt>
                <c:pt idx="151">
                  <c:v>0.65000000000000568</c:v>
                </c:pt>
                <c:pt idx="152">
                  <c:v>0.65999999999999659</c:v>
                </c:pt>
                <c:pt idx="153">
                  <c:v>0.68000000000000682</c:v>
                </c:pt>
                <c:pt idx="154">
                  <c:v>0.68999999999999773</c:v>
                </c:pt>
                <c:pt idx="155">
                  <c:v>0.70000000000000284</c:v>
                </c:pt>
                <c:pt idx="156">
                  <c:v>0.68999999999999773</c:v>
                </c:pt>
                <c:pt idx="157">
                  <c:v>0.67000000000000171</c:v>
                </c:pt>
                <c:pt idx="158">
                  <c:v>0.65999999999999659</c:v>
                </c:pt>
                <c:pt idx="159">
                  <c:v>0.65000000000000568</c:v>
                </c:pt>
                <c:pt idx="160">
                  <c:v>0.64000000000000057</c:v>
                </c:pt>
                <c:pt idx="161">
                  <c:v>0.60999999999999943</c:v>
                </c:pt>
                <c:pt idx="162">
                  <c:v>0.59000000000000341</c:v>
                </c:pt>
                <c:pt idx="163">
                  <c:v>0.57999999999999829</c:v>
                </c:pt>
                <c:pt idx="164">
                  <c:v>0.57999999999999829</c:v>
                </c:pt>
                <c:pt idx="165">
                  <c:v>0.59999999999999432</c:v>
                </c:pt>
                <c:pt idx="166">
                  <c:v>0.62000000000000455</c:v>
                </c:pt>
                <c:pt idx="167">
                  <c:v>0.62999999999999545</c:v>
                </c:pt>
                <c:pt idx="168">
                  <c:v>0.64000000000000057</c:v>
                </c:pt>
                <c:pt idx="169">
                  <c:v>0.65000000000000568</c:v>
                </c:pt>
                <c:pt idx="170">
                  <c:v>0.68000000000000682</c:v>
                </c:pt>
                <c:pt idx="171">
                  <c:v>0.73000000000000398</c:v>
                </c:pt>
                <c:pt idx="172">
                  <c:v>0.76999999999999602</c:v>
                </c:pt>
                <c:pt idx="173">
                  <c:v>0.81000000000000227</c:v>
                </c:pt>
                <c:pt idx="174">
                  <c:v>0.87000000000000455</c:v>
                </c:pt>
                <c:pt idx="175">
                  <c:v>0.93000000000000682</c:v>
                </c:pt>
                <c:pt idx="176">
                  <c:v>1</c:v>
                </c:pt>
                <c:pt idx="177">
                  <c:v>1.0600000000000023</c:v>
                </c:pt>
                <c:pt idx="178">
                  <c:v>1.1099999999999994</c:v>
                </c:pt>
                <c:pt idx="179">
                  <c:v>1.1500000000000057</c:v>
                </c:pt>
                <c:pt idx="180">
                  <c:v>1.1800000000000068</c:v>
                </c:pt>
                <c:pt idx="181">
                  <c:v>1.2000000000000028</c:v>
                </c:pt>
                <c:pt idx="182">
                  <c:v>1.2000000000000028</c:v>
                </c:pt>
                <c:pt idx="183">
                  <c:v>1.2000000000000028</c:v>
                </c:pt>
                <c:pt idx="184">
                  <c:v>1.1899999999999977</c:v>
                </c:pt>
                <c:pt idx="185">
                  <c:v>1.1700000000000017</c:v>
                </c:pt>
                <c:pt idx="186">
                  <c:v>1.1700000000000017</c:v>
                </c:pt>
                <c:pt idx="187">
                  <c:v>1.1800000000000068</c:v>
                </c:pt>
                <c:pt idx="188">
                  <c:v>1.2000000000000028</c:v>
                </c:pt>
                <c:pt idx="189">
                  <c:v>1.2199999999999989</c:v>
                </c:pt>
                <c:pt idx="190">
                  <c:v>1.2399999999999949</c:v>
                </c:pt>
                <c:pt idx="191">
                  <c:v>1.25</c:v>
                </c:pt>
                <c:pt idx="192">
                  <c:v>1.269999999999996</c:v>
                </c:pt>
                <c:pt idx="193">
                  <c:v>1.2800000000000011</c:v>
                </c:pt>
                <c:pt idx="194">
                  <c:v>1.2900000000000063</c:v>
                </c:pt>
                <c:pt idx="195">
                  <c:v>1.2999999999999972</c:v>
                </c:pt>
                <c:pt idx="196">
                  <c:v>1.2999999999999972</c:v>
                </c:pt>
                <c:pt idx="197">
                  <c:v>1.2900000000000063</c:v>
                </c:pt>
                <c:pt idx="198">
                  <c:v>1.2800000000000011</c:v>
                </c:pt>
                <c:pt idx="199">
                  <c:v>1.25</c:v>
                </c:pt>
                <c:pt idx="200">
                  <c:v>1.230000000000004</c:v>
                </c:pt>
                <c:pt idx="201">
                  <c:v>1.2099999999999937</c:v>
                </c:pt>
                <c:pt idx="202">
                  <c:v>1.2000000000000028</c:v>
                </c:pt>
                <c:pt idx="203">
                  <c:v>1.1899999999999977</c:v>
                </c:pt>
                <c:pt idx="204">
                  <c:v>1.1800000000000068</c:v>
                </c:pt>
                <c:pt idx="205">
                  <c:v>1.1700000000000017</c:v>
                </c:pt>
                <c:pt idx="206">
                  <c:v>1.1700000000000017</c:v>
                </c:pt>
                <c:pt idx="207">
                  <c:v>1.1500000000000057</c:v>
                </c:pt>
                <c:pt idx="208">
                  <c:v>1.1299999999999955</c:v>
                </c:pt>
                <c:pt idx="209">
                  <c:v>1.1200000000000045</c:v>
                </c:pt>
                <c:pt idx="210">
                  <c:v>1.0999999999999943</c:v>
                </c:pt>
                <c:pt idx="211">
                  <c:v>1.0799999999999983</c:v>
                </c:pt>
                <c:pt idx="212">
                  <c:v>1.0499999999999972</c:v>
                </c:pt>
                <c:pt idx="213">
                  <c:v>1.0300000000000011</c:v>
                </c:pt>
                <c:pt idx="214">
                  <c:v>1.019999999999996</c:v>
                </c:pt>
                <c:pt idx="215">
                  <c:v>1.0400000000000063</c:v>
                </c:pt>
                <c:pt idx="216">
                  <c:v>1.0499999999999972</c:v>
                </c:pt>
                <c:pt idx="217">
                  <c:v>1.0499999999999972</c:v>
                </c:pt>
                <c:pt idx="218">
                  <c:v>1.0499999999999972</c:v>
                </c:pt>
                <c:pt idx="219">
                  <c:v>1.0499999999999972</c:v>
                </c:pt>
                <c:pt idx="220">
                  <c:v>1.0499999999999972</c:v>
                </c:pt>
                <c:pt idx="221">
                  <c:v>1.0499999999999972</c:v>
                </c:pt>
                <c:pt idx="222">
                  <c:v>1.0499999999999972</c:v>
                </c:pt>
                <c:pt idx="223">
                  <c:v>1.0499999999999972</c:v>
                </c:pt>
                <c:pt idx="224">
                  <c:v>1.0600000000000023</c:v>
                </c:pt>
                <c:pt idx="225">
                  <c:v>1.0699999999999932</c:v>
                </c:pt>
                <c:pt idx="226">
                  <c:v>1.0900000000000034</c:v>
                </c:pt>
                <c:pt idx="227">
                  <c:v>1.1099999999999994</c:v>
                </c:pt>
                <c:pt idx="228">
                  <c:v>1.1200000000000045</c:v>
                </c:pt>
                <c:pt idx="229">
                  <c:v>1.1299999999999955</c:v>
                </c:pt>
                <c:pt idx="230">
                  <c:v>1.1599999999999966</c:v>
                </c:pt>
                <c:pt idx="231">
                  <c:v>1.1899999999999977</c:v>
                </c:pt>
                <c:pt idx="232">
                  <c:v>1.2199999999999989</c:v>
                </c:pt>
                <c:pt idx="233">
                  <c:v>1.269999999999996</c:v>
                </c:pt>
                <c:pt idx="234">
                  <c:v>1.3199999999999932</c:v>
                </c:pt>
                <c:pt idx="235">
                  <c:v>1.3799999999999955</c:v>
                </c:pt>
                <c:pt idx="236">
                  <c:v>1.4300000000000068</c:v>
                </c:pt>
                <c:pt idx="237">
                  <c:v>1.4599999999999937</c:v>
                </c:pt>
                <c:pt idx="238">
                  <c:v>1.4599999999999937</c:v>
                </c:pt>
                <c:pt idx="239">
                  <c:v>1.4200000000000017</c:v>
                </c:pt>
                <c:pt idx="240">
                  <c:v>1.3799999999999955</c:v>
                </c:pt>
                <c:pt idx="241">
                  <c:v>1.3199999999999932</c:v>
                </c:pt>
                <c:pt idx="242">
                  <c:v>1.2900000000000063</c:v>
                </c:pt>
                <c:pt idx="243">
                  <c:v>1.2800000000000011</c:v>
                </c:pt>
                <c:pt idx="244">
                  <c:v>1.2800000000000011</c:v>
                </c:pt>
                <c:pt idx="245">
                  <c:v>1.2800000000000011</c:v>
                </c:pt>
                <c:pt idx="246">
                  <c:v>1.2600000000000051</c:v>
                </c:pt>
                <c:pt idx="247">
                  <c:v>1.2199999999999989</c:v>
                </c:pt>
                <c:pt idx="248">
                  <c:v>1.1599999999999966</c:v>
                </c:pt>
                <c:pt idx="249">
                  <c:v>1.0799999999999983</c:v>
                </c:pt>
                <c:pt idx="250">
                  <c:v>0.98999999999999488</c:v>
                </c:pt>
                <c:pt idx="251">
                  <c:v>0.90000000000000568</c:v>
                </c:pt>
                <c:pt idx="252">
                  <c:v>0.79000000000000625</c:v>
                </c:pt>
                <c:pt idx="253">
                  <c:v>0.70000000000000284</c:v>
                </c:pt>
                <c:pt idx="254">
                  <c:v>0.62999999999999545</c:v>
                </c:pt>
                <c:pt idx="255">
                  <c:v>0.56000000000000227</c:v>
                </c:pt>
                <c:pt idx="256">
                  <c:v>0.51999999999999602</c:v>
                </c:pt>
                <c:pt idx="257">
                  <c:v>0.48999999999999488</c:v>
                </c:pt>
                <c:pt idx="258">
                  <c:v>0.46999999999999886</c:v>
                </c:pt>
                <c:pt idx="259">
                  <c:v>0.48999999999999488</c:v>
                </c:pt>
                <c:pt idx="260">
                  <c:v>0.51000000000000512</c:v>
                </c:pt>
                <c:pt idx="261">
                  <c:v>0.54000000000000625</c:v>
                </c:pt>
                <c:pt idx="262">
                  <c:v>0.57999999999999829</c:v>
                </c:pt>
                <c:pt idx="263">
                  <c:v>0.62000000000000455</c:v>
                </c:pt>
                <c:pt idx="264">
                  <c:v>0.65000000000000568</c:v>
                </c:pt>
                <c:pt idx="265">
                  <c:v>0.68000000000000682</c:v>
                </c:pt>
                <c:pt idx="266">
                  <c:v>0.70000000000000284</c:v>
                </c:pt>
                <c:pt idx="267">
                  <c:v>0.70999999999999375</c:v>
                </c:pt>
                <c:pt idx="268">
                  <c:v>0.71999999999999886</c:v>
                </c:pt>
                <c:pt idx="269">
                  <c:v>0.75</c:v>
                </c:pt>
                <c:pt idx="270">
                  <c:v>0.79999999999999716</c:v>
                </c:pt>
                <c:pt idx="271">
                  <c:v>0.84999999999999432</c:v>
                </c:pt>
                <c:pt idx="272">
                  <c:v>0.90000000000000568</c:v>
                </c:pt>
                <c:pt idx="273">
                  <c:v>0.95000000000000284</c:v>
                </c:pt>
                <c:pt idx="274">
                  <c:v>0.98999999999999488</c:v>
                </c:pt>
                <c:pt idx="275">
                  <c:v>1.0100000000000051</c:v>
                </c:pt>
                <c:pt idx="276">
                  <c:v>1.0100000000000051</c:v>
                </c:pt>
                <c:pt idx="277">
                  <c:v>1.0100000000000051</c:v>
                </c:pt>
                <c:pt idx="278">
                  <c:v>1.0100000000000051</c:v>
                </c:pt>
                <c:pt idx="279">
                  <c:v>0.98999999999999488</c:v>
                </c:pt>
                <c:pt idx="280">
                  <c:v>0.98000000000000398</c:v>
                </c:pt>
                <c:pt idx="281">
                  <c:v>0.96999999999999886</c:v>
                </c:pt>
                <c:pt idx="282">
                  <c:v>0.96999999999999886</c:v>
                </c:pt>
                <c:pt idx="283">
                  <c:v>0.98000000000000398</c:v>
                </c:pt>
                <c:pt idx="284">
                  <c:v>1</c:v>
                </c:pt>
                <c:pt idx="285">
                  <c:v>1.019999999999996</c:v>
                </c:pt>
                <c:pt idx="286">
                  <c:v>1.0499999999999972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2E37-D145-A65B-0CD844CE5A8E}"/>
            </c:ext>
          </c:extLst>
        </c:ser>
        <c:ser>
          <c:idx val="5"/>
          <c:order val="5"/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val>
            <c:numRef>
              <c:f>AngleAccuracy!$B$13:$KB$13</c:f>
              <c:numCache>
                <c:formatCode>General</c:formatCode>
                <c:ptCount val="287"/>
                <c:pt idx="0">
                  <c:v>1.480000000000004</c:v>
                </c:pt>
                <c:pt idx="1">
                  <c:v>1.4200000000000017</c:v>
                </c:pt>
                <c:pt idx="2">
                  <c:v>1.3599999999999994</c:v>
                </c:pt>
                <c:pt idx="3">
                  <c:v>1.2999999999999972</c:v>
                </c:pt>
                <c:pt idx="4">
                  <c:v>1.25</c:v>
                </c:pt>
                <c:pt idx="5">
                  <c:v>1.2199999999999989</c:v>
                </c:pt>
                <c:pt idx="6">
                  <c:v>1.2099999999999937</c:v>
                </c:pt>
                <c:pt idx="7">
                  <c:v>1.2199999999999989</c:v>
                </c:pt>
                <c:pt idx="8">
                  <c:v>1.25</c:v>
                </c:pt>
                <c:pt idx="9">
                  <c:v>1.2900000000000063</c:v>
                </c:pt>
                <c:pt idx="10">
                  <c:v>1.3299999999999983</c:v>
                </c:pt>
                <c:pt idx="11">
                  <c:v>1.3499999999999943</c:v>
                </c:pt>
                <c:pt idx="12">
                  <c:v>1.3700000000000045</c:v>
                </c:pt>
                <c:pt idx="13">
                  <c:v>1.3900000000000006</c:v>
                </c:pt>
                <c:pt idx="14">
                  <c:v>1.4000000000000057</c:v>
                </c:pt>
                <c:pt idx="15">
                  <c:v>1.3900000000000006</c:v>
                </c:pt>
                <c:pt idx="16">
                  <c:v>1.3799999999999955</c:v>
                </c:pt>
                <c:pt idx="17">
                  <c:v>1.3599999999999994</c:v>
                </c:pt>
                <c:pt idx="18">
                  <c:v>1.3400000000000034</c:v>
                </c:pt>
                <c:pt idx="19">
                  <c:v>1.3199999999999932</c:v>
                </c:pt>
                <c:pt idx="20">
                  <c:v>1.3199999999999932</c:v>
                </c:pt>
                <c:pt idx="21">
                  <c:v>1.3299999999999983</c:v>
                </c:pt>
                <c:pt idx="22">
                  <c:v>1.3299999999999983</c:v>
                </c:pt>
                <c:pt idx="23">
                  <c:v>1.3499999999999943</c:v>
                </c:pt>
                <c:pt idx="24">
                  <c:v>1.3700000000000045</c:v>
                </c:pt>
                <c:pt idx="25">
                  <c:v>1.3799999999999955</c:v>
                </c:pt>
                <c:pt idx="26">
                  <c:v>1.3900000000000006</c:v>
                </c:pt>
                <c:pt idx="27">
                  <c:v>1.3900000000000006</c:v>
                </c:pt>
                <c:pt idx="28">
                  <c:v>1.3900000000000006</c:v>
                </c:pt>
                <c:pt idx="29">
                  <c:v>1.3900000000000006</c:v>
                </c:pt>
                <c:pt idx="30">
                  <c:v>1.3900000000000006</c:v>
                </c:pt>
                <c:pt idx="31">
                  <c:v>1.3599999999999994</c:v>
                </c:pt>
                <c:pt idx="32">
                  <c:v>1.3299999999999983</c:v>
                </c:pt>
                <c:pt idx="33">
                  <c:v>1.2999999999999972</c:v>
                </c:pt>
                <c:pt idx="34">
                  <c:v>1.2800000000000011</c:v>
                </c:pt>
                <c:pt idx="35">
                  <c:v>1.2600000000000051</c:v>
                </c:pt>
                <c:pt idx="36">
                  <c:v>1.2600000000000051</c:v>
                </c:pt>
                <c:pt idx="37">
                  <c:v>1.2600000000000051</c:v>
                </c:pt>
                <c:pt idx="38">
                  <c:v>1.269999999999996</c:v>
                </c:pt>
                <c:pt idx="39">
                  <c:v>1.2900000000000063</c:v>
                </c:pt>
                <c:pt idx="40">
                  <c:v>1.2999999999999972</c:v>
                </c:pt>
                <c:pt idx="41">
                  <c:v>1.3100000000000023</c:v>
                </c:pt>
                <c:pt idx="42">
                  <c:v>1.2999999999999972</c:v>
                </c:pt>
                <c:pt idx="43">
                  <c:v>1.2800000000000011</c:v>
                </c:pt>
                <c:pt idx="44">
                  <c:v>1.25</c:v>
                </c:pt>
                <c:pt idx="45">
                  <c:v>1.230000000000004</c:v>
                </c:pt>
                <c:pt idx="46">
                  <c:v>1.2000000000000028</c:v>
                </c:pt>
                <c:pt idx="47">
                  <c:v>1.1899999999999977</c:v>
                </c:pt>
                <c:pt idx="48">
                  <c:v>1.1700000000000017</c:v>
                </c:pt>
                <c:pt idx="49">
                  <c:v>1.1400000000000006</c:v>
                </c:pt>
                <c:pt idx="50">
                  <c:v>1.1200000000000045</c:v>
                </c:pt>
                <c:pt idx="51">
                  <c:v>1.1099999999999994</c:v>
                </c:pt>
                <c:pt idx="52">
                  <c:v>1.0900000000000034</c:v>
                </c:pt>
                <c:pt idx="53">
                  <c:v>1.0499999999999972</c:v>
                </c:pt>
                <c:pt idx="54">
                  <c:v>1</c:v>
                </c:pt>
                <c:pt idx="55">
                  <c:v>0.93999999999999773</c:v>
                </c:pt>
                <c:pt idx="56">
                  <c:v>0.89000000000000057</c:v>
                </c:pt>
                <c:pt idx="57">
                  <c:v>0.82999999999999829</c:v>
                </c:pt>
                <c:pt idx="58">
                  <c:v>0.76999999999999602</c:v>
                </c:pt>
                <c:pt idx="59">
                  <c:v>0.71999999999999886</c:v>
                </c:pt>
                <c:pt idx="60">
                  <c:v>0.68000000000000682</c:v>
                </c:pt>
                <c:pt idx="61">
                  <c:v>0.65999999999999659</c:v>
                </c:pt>
                <c:pt idx="62">
                  <c:v>0.64000000000000057</c:v>
                </c:pt>
                <c:pt idx="63">
                  <c:v>0.62000000000000455</c:v>
                </c:pt>
                <c:pt idx="64">
                  <c:v>0.60999999999999943</c:v>
                </c:pt>
                <c:pt idx="65">
                  <c:v>0.62000000000000455</c:v>
                </c:pt>
                <c:pt idx="66">
                  <c:v>0.62000000000000455</c:v>
                </c:pt>
                <c:pt idx="67">
                  <c:v>0.62000000000000455</c:v>
                </c:pt>
                <c:pt idx="68">
                  <c:v>0.60999999999999943</c:v>
                </c:pt>
                <c:pt idx="69">
                  <c:v>0.59000000000000341</c:v>
                </c:pt>
                <c:pt idx="70">
                  <c:v>0.56999999999999318</c:v>
                </c:pt>
                <c:pt idx="71">
                  <c:v>0.56000000000000227</c:v>
                </c:pt>
                <c:pt idx="72">
                  <c:v>0.56000000000000227</c:v>
                </c:pt>
                <c:pt idx="73">
                  <c:v>0.57999999999999829</c:v>
                </c:pt>
                <c:pt idx="74">
                  <c:v>0.62000000000000455</c:v>
                </c:pt>
                <c:pt idx="75">
                  <c:v>0.68999999999999773</c:v>
                </c:pt>
                <c:pt idx="76">
                  <c:v>0.76000000000000512</c:v>
                </c:pt>
                <c:pt idx="77">
                  <c:v>0.84000000000000341</c:v>
                </c:pt>
                <c:pt idx="78">
                  <c:v>0.93000000000000682</c:v>
                </c:pt>
                <c:pt idx="79">
                  <c:v>1.019999999999996</c:v>
                </c:pt>
                <c:pt idx="80">
                  <c:v>1.0900000000000034</c:v>
                </c:pt>
                <c:pt idx="81">
                  <c:v>1.1200000000000045</c:v>
                </c:pt>
                <c:pt idx="82">
                  <c:v>1.1099999999999994</c:v>
                </c:pt>
                <c:pt idx="83">
                  <c:v>1.0799999999999983</c:v>
                </c:pt>
                <c:pt idx="84">
                  <c:v>1.019999999999996</c:v>
                </c:pt>
                <c:pt idx="85">
                  <c:v>0.95000000000000284</c:v>
                </c:pt>
                <c:pt idx="86">
                  <c:v>0.87999999999999545</c:v>
                </c:pt>
                <c:pt idx="87">
                  <c:v>0.79999999999999716</c:v>
                </c:pt>
                <c:pt idx="88">
                  <c:v>0.73999999999999488</c:v>
                </c:pt>
                <c:pt idx="89">
                  <c:v>0.71999999999999886</c:v>
                </c:pt>
                <c:pt idx="90">
                  <c:v>0.71999999999999886</c:v>
                </c:pt>
                <c:pt idx="91">
                  <c:v>0.71999999999999886</c:v>
                </c:pt>
                <c:pt idx="92">
                  <c:v>0.71999999999999886</c:v>
                </c:pt>
                <c:pt idx="93">
                  <c:v>0.70999999999999375</c:v>
                </c:pt>
                <c:pt idx="94">
                  <c:v>0.70000000000000284</c:v>
                </c:pt>
                <c:pt idx="95">
                  <c:v>0.70000000000000284</c:v>
                </c:pt>
                <c:pt idx="96">
                  <c:v>0.70999999999999375</c:v>
                </c:pt>
                <c:pt idx="97">
                  <c:v>0.73999999999999488</c:v>
                </c:pt>
                <c:pt idx="98">
                  <c:v>0.78000000000000114</c:v>
                </c:pt>
                <c:pt idx="99">
                  <c:v>0.82999999999999829</c:v>
                </c:pt>
                <c:pt idx="100">
                  <c:v>0.89000000000000057</c:v>
                </c:pt>
                <c:pt idx="101">
                  <c:v>0.95000000000000284</c:v>
                </c:pt>
                <c:pt idx="102">
                  <c:v>1</c:v>
                </c:pt>
                <c:pt idx="103">
                  <c:v>1.019999999999996</c:v>
                </c:pt>
                <c:pt idx="104">
                  <c:v>1.0400000000000063</c:v>
                </c:pt>
                <c:pt idx="105">
                  <c:v>1.0600000000000023</c:v>
                </c:pt>
                <c:pt idx="106">
                  <c:v>1.0999999999999943</c:v>
                </c:pt>
                <c:pt idx="107">
                  <c:v>1.1200000000000045</c:v>
                </c:pt>
                <c:pt idx="108">
                  <c:v>1.1500000000000057</c:v>
                </c:pt>
                <c:pt idx="109">
                  <c:v>1.1700000000000017</c:v>
                </c:pt>
                <c:pt idx="110">
                  <c:v>1.2099999999999937</c:v>
                </c:pt>
                <c:pt idx="111">
                  <c:v>1.25</c:v>
                </c:pt>
                <c:pt idx="112">
                  <c:v>1.2900000000000063</c:v>
                </c:pt>
                <c:pt idx="113">
                  <c:v>1.3199999999999932</c:v>
                </c:pt>
                <c:pt idx="114">
                  <c:v>1.3499999999999943</c:v>
                </c:pt>
                <c:pt idx="115">
                  <c:v>1.3700000000000045</c:v>
                </c:pt>
                <c:pt idx="116">
                  <c:v>1.3900000000000006</c:v>
                </c:pt>
                <c:pt idx="117">
                  <c:v>1.3900000000000006</c:v>
                </c:pt>
                <c:pt idx="118">
                  <c:v>1.4000000000000057</c:v>
                </c:pt>
                <c:pt idx="119">
                  <c:v>1.4099999999999966</c:v>
                </c:pt>
                <c:pt idx="120">
                  <c:v>1.4200000000000017</c:v>
                </c:pt>
                <c:pt idx="121">
                  <c:v>1.4399999999999977</c:v>
                </c:pt>
                <c:pt idx="122">
                  <c:v>1.4300000000000068</c:v>
                </c:pt>
                <c:pt idx="123">
                  <c:v>1.4300000000000068</c:v>
                </c:pt>
                <c:pt idx="124">
                  <c:v>1.4200000000000017</c:v>
                </c:pt>
                <c:pt idx="125">
                  <c:v>1.3900000000000006</c:v>
                </c:pt>
                <c:pt idx="126">
                  <c:v>1.3599999999999994</c:v>
                </c:pt>
                <c:pt idx="127">
                  <c:v>1.3299999999999983</c:v>
                </c:pt>
                <c:pt idx="128">
                  <c:v>1.2999999999999972</c:v>
                </c:pt>
                <c:pt idx="129">
                  <c:v>1.269999999999996</c:v>
                </c:pt>
                <c:pt idx="130">
                  <c:v>1.25</c:v>
                </c:pt>
                <c:pt idx="131">
                  <c:v>1.230000000000004</c:v>
                </c:pt>
                <c:pt idx="132">
                  <c:v>1.2199999999999989</c:v>
                </c:pt>
                <c:pt idx="133">
                  <c:v>1.2099999999999937</c:v>
                </c:pt>
                <c:pt idx="134">
                  <c:v>1.230000000000004</c:v>
                </c:pt>
                <c:pt idx="135">
                  <c:v>1.2399999999999949</c:v>
                </c:pt>
                <c:pt idx="136">
                  <c:v>1.269999999999996</c:v>
                </c:pt>
                <c:pt idx="137">
                  <c:v>1.2999999999999972</c:v>
                </c:pt>
                <c:pt idx="138">
                  <c:v>1.3299999999999983</c:v>
                </c:pt>
                <c:pt idx="139">
                  <c:v>1.3599999999999994</c:v>
                </c:pt>
                <c:pt idx="140">
                  <c:v>1.3599999999999994</c:v>
                </c:pt>
                <c:pt idx="141">
                  <c:v>1.3400000000000034</c:v>
                </c:pt>
                <c:pt idx="142">
                  <c:v>1.3100000000000023</c:v>
                </c:pt>
                <c:pt idx="143">
                  <c:v>1.269999999999996</c:v>
                </c:pt>
                <c:pt idx="144">
                  <c:v>1.2199999999999989</c:v>
                </c:pt>
                <c:pt idx="145">
                  <c:v>1.1700000000000017</c:v>
                </c:pt>
                <c:pt idx="146">
                  <c:v>1.0999999999999943</c:v>
                </c:pt>
                <c:pt idx="147">
                  <c:v>1.0300000000000011</c:v>
                </c:pt>
                <c:pt idx="148">
                  <c:v>0.98000000000000398</c:v>
                </c:pt>
                <c:pt idx="149">
                  <c:v>0.93999999999999773</c:v>
                </c:pt>
                <c:pt idx="150">
                  <c:v>0.92000000000000171</c:v>
                </c:pt>
                <c:pt idx="151">
                  <c:v>0.90999999999999659</c:v>
                </c:pt>
                <c:pt idx="152">
                  <c:v>0.93000000000000682</c:v>
                </c:pt>
                <c:pt idx="153">
                  <c:v>0.95000000000000284</c:v>
                </c:pt>
                <c:pt idx="154">
                  <c:v>1</c:v>
                </c:pt>
                <c:pt idx="155">
                  <c:v>1.0499999999999972</c:v>
                </c:pt>
                <c:pt idx="156">
                  <c:v>1.1099999999999994</c:v>
                </c:pt>
                <c:pt idx="157">
                  <c:v>1.1500000000000057</c:v>
                </c:pt>
                <c:pt idx="158">
                  <c:v>1.1700000000000017</c:v>
                </c:pt>
                <c:pt idx="159">
                  <c:v>1.1400000000000006</c:v>
                </c:pt>
                <c:pt idx="160">
                  <c:v>1.0499999999999972</c:v>
                </c:pt>
                <c:pt idx="161">
                  <c:v>0.90999999999999659</c:v>
                </c:pt>
                <c:pt idx="162">
                  <c:v>0.76000000000000512</c:v>
                </c:pt>
                <c:pt idx="163">
                  <c:v>0.62000000000000455</c:v>
                </c:pt>
                <c:pt idx="164">
                  <c:v>0.51000000000000512</c:v>
                </c:pt>
                <c:pt idx="165">
                  <c:v>0.40999999999999659</c:v>
                </c:pt>
                <c:pt idx="166">
                  <c:v>0.32999999999999829</c:v>
                </c:pt>
                <c:pt idx="167">
                  <c:v>0.31000000000000227</c:v>
                </c:pt>
                <c:pt idx="168">
                  <c:v>0.31000000000000227</c:v>
                </c:pt>
                <c:pt idx="169">
                  <c:v>0.32999999999999829</c:v>
                </c:pt>
                <c:pt idx="170">
                  <c:v>0.37999999999999545</c:v>
                </c:pt>
                <c:pt idx="171">
                  <c:v>0.45000000000000284</c:v>
                </c:pt>
                <c:pt idx="172">
                  <c:v>0.53000000000000114</c:v>
                </c:pt>
                <c:pt idx="173">
                  <c:v>0.59000000000000341</c:v>
                </c:pt>
                <c:pt idx="174">
                  <c:v>0.62000000000000455</c:v>
                </c:pt>
                <c:pt idx="175">
                  <c:v>0.65000000000000568</c:v>
                </c:pt>
                <c:pt idx="176">
                  <c:v>0.70000000000000284</c:v>
                </c:pt>
                <c:pt idx="177">
                  <c:v>0.75</c:v>
                </c:pt>
                <c:pt idx="178">
                  <c:v>0.78000000000000114</c:v>
                </c:pt>
                <c:pt idx="179">
                  <c:v>0.79000000000000625</c:v>
                </c:pt>
                <c:pt idx="180">
                  <c:v>0.81000000000000227</c:v>
                </c:pt>
                <c:pt idx="181">
                  <c:v>0.84000000000000341</c:v>
                </c:pt>
                <c:pt idx="182">
                  <c:v>0.84999999999999432</c:v>
                </c:pt>
                <c:pt idx="183">
                  <c:v>0.82999999999999829</c:v>
                </c:pt>
                <c:pt idx="184">
                  <c:v>0.81000000000000227</c:v>
                </c:pt>
                <c:pt idx="185">
                  <c:v>0.78000000000000114</c:v>
                </c:pt>
                <c:pt idx="186">
                  <c:v>0.73999999999999488</c:v>
                </c:pt>
                <c:pt idx="187">
                  <c:v>0.68000000000000682</c:v>
                </c:pt>
                <c:pt idx="188">
                  <c:v>0.62000000000000455</c:v>
                </c:pt>
                <c:pt idx="189">
                  <c:v>0.56000000000000227</c:v>
                </c:pt>
                <c:pt idx="190">
                  <c:v>0.54000000000000625</c:v>
                </c:pt>
                <c:pt idx="191">
                  <c:v>0.54999999999999716</c:v>
                </c:pt>
                <c:pt idx="192">
                  <c:v>0.54000000000000625</c:v>
                </c:pt>
                <c:pt idx="193">
                  <c:v>0.53000000000000114</c:v>
                </c:pt>
                <c:pt idx="194">
                  <c:v>0.53000000000000114</c:v>
                </c:pt>
                <c:pt idx="195">
                  <c:v>0.56000000000000227</c:v>
                </c:pt>
                <c:pt idx="196">
                  <c:v>0.62000000000000455</c:v>
                </c:pt>
                <c:pt idx="197">
                  <c:v>0.65000000000000568</c:v>
                </c:pt>
                <c:pt idx="198">
                  <c:v>0.68999999999999773</c:v>
                </c:pt>
                <c:pt idx="199">
                  <c:v>0.73000000000000398</c:v>
                </c:pt>
                <c:pt idx="200">
                  <c:v>0.79000000000000625</c:v>
                </c:pt>
                <c:pt idx="201">
                  <c:v>0.84000000000000341</c:v>
                </c:pt>
                <c:pt idx="202">
                  <c:v>0.85999999999999943</c:v>
                </c:pt>
                <c:pt idx="203">
                  <c:v>0.87999999999999545</c:v>
                </c:pt>
                <c:pt idx="204">
                  <c:v>0.90000000000000568</c:v>
                </c:pt>
                <c:pt idx="205">
                  <c:v>0.93000000000000682</c:v>
                </c:pt>
                <c:pt idx="206">
                  <c:v>0.95999999999999375</c:v>
                </c:pt>
                <c:pt idx="207">
                  <c:v>0.98000000000000398</c:v>
                </c:pt>
                <c:pt idx="208">
                  <c:v>0.98999999999999488</c:v>
                </c:pt>
                <c:pt idx="209">
                  <c:v>1.019999999999996</c:v>
                </c:pt>
                <c:pt idx="210">
                  <c:v>1.0400000000000063</c:v>
                </c:pt>
                <c:pt idx="211">
                  <c:v>1.0499999999999972</c:v>
                </c:pt>
                <c:pt idx="212">
                  <c:v>1.0400000000000063</c:v>
                </c:pt>
                <c:pt idx="213">
                  <c:v>1.0300000000000011</c:v>
                </c:pt>
                <c:pt idx="214">
                  <c:v>1.019999999999996</c:v>
                </c:pt>
                <c:pt idx="215">
                  <c:v>1.0100000000000051</c:v>
                </c:pt>
                <c:pt idx="216">
                  <c:v>0.98999999999999488</c:v>
                </c:pt>
                <c:pt idx="217">
                  <c:v>0.98000000000000398</c:v>
                </c:pt>
                <c:pt idx="218">
                  <c:v>0.96999999999999886</c:v>
                </c:pt>
                <c:pt idx="219">
                  <c:v>0.98000000000000398</c:v>
                </c:pt>
                <c:pt idx="220">
                  <c:v>0.98000000000000398</c:v>
                </c:pt>
                <c:pt idx="221">
                  <c:v>0.98000000000000398</c:v>
                </c:pt>
                <c:pt idx="222">
                  <c:v>0.96999999999999886</c:v>
                </c:pt>
                <c:pt idx="223">
                  <c:v>0.96999999999999886</c:v>
                </c:pt>
                <c:pt idx="224">
                  <c:v>0.98000000000000398</c:v>
                </c:pt>
                <c:pt idx="225">
                  <c:v>1.0100000000000051</c:v>
                </c:pt>
                <c:pt idx="226">
                  <c:v>1.0300000000000011</c:v>
                </c:pt>
                <c:pt idx="227">
                  <c:v>1.0499999999999972</c:v>
                </c:pt>
                <c:pt idx="228">
                  <c:v>1.0600000000000023</c:v>
                </c:pt>
                <c:pt idx="229">
                  <c:v>1.0600000000000023</c:v>
                </c:pt>
                <c:pt idx="230">
                  <c:v>1.0699999999999932</c:v>
                </c:pt>
                <c:pt idx="231">
                  <c:v>1.0600000000000023</c:v>
                </c:pt>
                <c:pt idx="232">
                  <c:v>1.0600000000000023</c:v>
                </c:pt>
                <c:pt idx="233">
                  <c:v>1.0499999999999972</c:v>
                </c:pt>
                <c:pt idx="234">
                  <c:v>1.0300000000000011</c:v>
                </c:pt>
                <c:pt idx="235">
                  <c:v>1.0100000000000051</c:v>
                </c:pt>
                <c:pt idx="236">
                  <c:v>1</c:v>
                </c:pt>
                <c:pt idx="237">
                  <c:v>1</c:v>
                </c:pt>
                <c:pt idx="238">
                  <c:v>1.0100000000000051</c:v>
                </c:pt>
                <c:pt idx="239">
                  <c:v>1.019999999999996</c:v>
                </c:pt>
                <c:pt idx="240">
                  <c:v>1.019999999999996</c:v>
                </c:pt>
                <c:pt idx="241">
                  <c:v>1.019999999999996</c:v>
                </c:pt>
                <c:pt idx="242">
                  <c:v>1.0100000000000051</c:v>
                </c:pt>
                <c:pt idx="243">
                  <c:v>1.0100000000000051</c:v>
                </c:pt>
                <c:pt idx="244">
                  <c:v>1.019999999999996</c:v>
                </c:pt>
                <c:pt idx="245">
                  <c:v>1.019999999999996</c:v>
                </c:pt>
                <c:pt idx="246">
                  <c:v>1.0400000000000063</c:v>
                </c:pt>
                <c:pt idx="247">
                  <c:v>1.0499999999999972</c:v>
                </c:pt>
                <c:pt idx="248">
                  <c:v>1.0799999999999983</c:v>
                </c:pt>
                <c:pt idx="249">
                  <c:v>1.1299999999999955</c:v>
                </c:pt>
                <c:pt idx="250">
                  <c:v>1.1700000000000017</c:v>
                </c:pt>
                <c:pt idx="251">
                  <c:v>1.2000000000000028</c:v>
                </c:pt>
                <c:pt idx="252">
                  <c:v>1.2199999999999989</c:v>
                </c:pt>
                <c:pt idx="253">
                  <c:v>1.230000000000004</c:v>
                </c:pt>
                <c:pt idx="254">
                  <c:v>1.230000000000004</c:v>
                </c:pt>
                <c:pt idx="255">
                  <c:v>1.2099999999999937</c:v>
                </c:pt>
                <c:pt idx="256">
                  <c:v>1.1800000000000068</c:v>
                </c:pt>
                <c:pt idx="257">
                  <c:v>1.1599999999999966</c:v>
                </c:pt>
                <c:pt idx="258">
                  <c:v>1.1400000000000006</c:v>
                </c:pt>
                <c:pt idx="259">
                  <c:v>1.1200000000000045</c:v>
                </c:pt>
                <c:pt idx="260">
                  <c:v>1.1099999999999994</c:v>
                </c:pt>
                <c:pt idx="261">
                  <c:v>1.1099999999999994</c:v>
                </c:pt>
                <c:pt idx="262">
                  <c:v>1.1099999999999994</c:v>
                </c:pt>
                <c:pt idx="263">
                  <c:v>1.1200000000000045</c:v>
                </c:pt>
                <c:pt idx="264">
                  <c:v>1.1299999999999955</c:v>
                </c:pt>
                <c:pt idx="265">
                  <c:v>1.1599999999999966</c:v>
                </c:pt>
                <c:pt idx="266">
                  <c:v>1.1800000000000068</c:v>
                </c:pt>
                <c:pt idx="267">
                  <c:v>1.1899999999999977</c:v>
                </c:pt>
                <c:pt idx="268">
                  <c:v>1.2000000000000028</c:v>
                </c:pt>
                <c:pt idx="269">
                  <c:v>1.2099999999999937</c:v>
                </c:pt>
                <c:pt idx="270">
                  <c:v>1.2099999999999937</c:v>
                </c:pt>
                <c:pt idx="271">
                  <c:v>1.2000000000000028</c:v>
                </c:pt>
                <c:pt idx="272">
                  <c:v>1.1800000000000068</c:v>
                </c:pt>
                <c:pt idx="273">
                  <c:v>1.1500000000000057</c:v>
                </c:pt>
                <c:pt idx="274">
                  <c:v>1.1099999999999994</c:v>
                </c:pt>
                <c:pt idx="275">
                  <c:v>1.0699999999999932</c:v>
                </c:pt>
                <c:pt idx="276">
                  <c:v>1.0499999999999972</c:v>
                </c:pt>
                <c:pt idx="277">
                  <c:v>1.0300000000000011</c:v>
                </c:pt>
                <c:pt idx="278">
                  <c:v>1.0100000000000051</c:v>
                </c:pt>
                <c:pt idx="279">
                  <c:v>1</c:v>
                </c:pt>
                <c:pt idx="280">
                  <c:v>0.98999999999999488</c:v>
                </c:pt>
                <c:pt idx="281">
                  <c:v>0.98999999999999488</c:v>
                </c:pt>
                <c:pt idx="282">
                  <c:v>0.98999999999999488</c:v>
                </c:pt>
                <c:pt idx="283">
                  <c:v>0.98999999999999488</c:v>
                </c:pt>
                <c:pt idx="284">
                  <c:v>1</c:v>
                </c:pt>
                <c:pt idx="285">
                  <c:v>1.0100000000000051</c:v>
                </c:pt>
                <c:pt idx="286">
                  <c:v>1.0300000000000011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2E37-D145-A65B-0CD844CE5A8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930968320"/>
        <c:axId val="930640896"/>
      </c:lineChart>
      <c:catAx>
        <c:axId val="930968320"/>
        <c:scaling>
          <c:orientation val="minMax"/>
        </c:scaling>
        <c:delete val="1"/>
        <c:axPos val="b"/>
        <c:majorTickMark val="none"/>
        <c:minorTickMark val="none"/>
        <c:tickLblPos val="nextTo"/>
        <c:crossAx val="930640896"/>
        <c:crosses val="autoZero"/>
        <c:auto val="1"/>
        <c:lblAlgn val="ctr"/>
        <c:lblOffset val="100"/>
        <c:noMultiLvlLbl val="0"/>
      </c:catAx>
      <c:valAx>
        <c:axId val="9306408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/>
                  <a:t> Error</a:t>
                </a:r>
                <a:r>
                  <a:rPr lang="en-GB" baseline="0"/>
                  <a:t> of angle measured (degrees)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3096832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70641" y="3499590"/>
            <a:ext cx="25733931" cy="7444669"/>
          </a:xfrm>
        </p:spPr>
        <p:txBody>
          <a:bodyPr anchor="b"/>
          <a:lstStyle>
            <a:lvl1pPr algn="ctr">
              <a:defRPr sz="18709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84402" y="11231355"/>
            <a:ext cx="22706410" cy="5162758"/>
          </a:xfrm>
        </p:spPr>
        <p:txBody>
          <a:bodyPr/>
          <a:lstStyle>
            <a:lvl1pPr marL="0" indent="0" algn="ctr">
              <a:buNone/>
              <a:defRPr sz="7483"/>
            </a:lvl1pPr>
            <a:lvl2pPr marL="1425595" indent="0" algn="ctr">
              <a:buNone/>
              <a:defRPr sz="6236"/>
            </a:lvl2pPr>
            <a:lvl3pPr marL="2851191" indent="0" algn="ctr">
              <a:buNone/>
              <a:defRPr sz="5613"/>
            </a:lvl3pPr>
            <a:lvl4pPr marL="4276786" indent="0" algn="ctr">
              <a:buNone/>
              <a:defRPr sz="4989"/>
            </a:lvl4pPr>
            <a:lvl5pPr marL="5702381" indent="0" algn="ctr">
              <a:buNone/>
              <a:defRPr sz="4989"/>
            </a:lvl5pPr>
            <a:lvl6pPr marL="7127977" indent="0" algn="ctr">
              <a:buNone/>
              <a:defRPr sz="4989"/>
            </a:lvl6pPr>
            <a:lvl7pPr marL="8553572" indent="0" algn="ctr">
              <a:buNone/>
              <a:defRPr sz="4989"/>
            </a:lvl7pPr>
            <a:lvl8pPr marL="9979167" indent="0" algn="ctr">
              <a:buNone/>
              <a:defRPr sz="4989"/>
            </a:lvl8pPr>
            <a:lvl9pPr marL="11404763" indent="0" algn="ctr">
              <a:buNone/>
              <a:defRPr sz="4989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D9401-921A-2247-80B7-2F203A26209B}" type="datetimeFigureOut">
              <a:rPr lang="en-GB" smtClean="0"/>
              <a:t>06/05/2025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EBCF56-C4F1-8340-A3E3-F6CBED69DD9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60792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D9401-921A-2247-80B7-2F203A26209B}" type="datetimeFigureOut">
              <a:rPr lang="en-GB" smtClean="0"/>
              <a:t>06/05/2025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EBCF56-C4F1-8340-A3E3-F6CBED69DD9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80571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665701" y="1138480"/>
            <a:ext cx="6528093" cy="18121634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081423" y="1138480"/>
            <a:ext cx="19205838" cy="18121634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D9401-921A-2247-80B7-2F203A26209B}" type="datetimeFigureOut">
              <a:rPr lang="en-GB" smtClean="0"/>
              <a:t>06/05/2025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EBCF56-C4F1-8340-A3E3-F6CBED69DD9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211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D9401-921A-2247-80B7-2F203A26209B}" type="datetimeFigureOut">
              <a:rPr lang="en-GB" smtClean="0"/>
              <a:t>06/05/2025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EBCF56-C4F1-8340-A3E3-F6CBED69DD9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3305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65654" y="5331063"/>
            <a:ext cx="26112371" cy="8894992"/>
          </a:xfrm>
        </p:spPr>
        <p:txBody>
          <a:bodyPr anchor="b"/>
          <a:lstStyle>
            <a:lvl1pPr>
              <a:defRPr sz="18709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65654" y="14310205"/>
            <a:ext cx="26112371" cy="4677666"/>
          </a:xfrm>
        </p:spPr>
        <p:txBody>
          <a:bodyPr/>
          <a:lstStyle>
            <a:lvl1pPr marL="0" indent="0">
              <a:buNone/>
              <a:defRPr sz="7483">
                <a:solidFill>
                  <a:schemeClr val="tx1">
                    <a:tint val="82000"/>
                  </a:schemeClr>
                </a:solidFill>
              </a:defRPr>
            </a:lvl1pPr>
            <a:lvl2pPr marL="1425595" indent="0">
              <a:buNone/>
              <a:defRPr sz="6236">
                <a:solidFill>
                  <a:schemeClr val="tx1">
                    <a:tint val="82000"/>
                  </a:schemeClr>
                </a:solidFill>
              </a:defRPr>
            </a:lvl2pPr>
            <a:lvl3pPr marL="2851191" indent="0">
              <a:buNone/>
              <a:defRPr sz="5613">
                <a:solidFill>
                  <a:schemeClr val="tx1">
                    <a:tint val="82000"/>
                  </a:schemeClr>
                </a:solidFill>
              </a:defRPr>
            </a:lvl3pPr>
            <a:lvl4pPr marL="4276786" indent="0">
              <a:buNone/>
              <a:defRPr sz="4989">
                <a:solidFill>
                  <a:schemeClr val="tx1">
                    <a:tint val="82000"/>
                  </a:schemeClr>
                </a:solidFill>
              </a:defRPr>
            </a:lvl4pPr>
            <a:lvl5pPr marL="5702381" indent="0">
              <a:buNone/>
              <a:defRPr sz="4989">
                <a:solidFill>
                  <a:schemeClr val="tx1">
                    <a:tint val="82000"/>
                  </a:schemeClr>
                </a:solidFill>
              </a:defRPr>
            </a:lvl5pPr>
            <a:lvl6pPr marL="7127977" indent="0">
              <a:buNone/>
              <a:defRPr sz="4989">
                <a:solidFill>
                  <a:schemeClr val="tx1">
                    <a:tint val="82000"/>
                  </a:schemeClr>
                </a:solidFill>
              </a:defRPr>
            </a:lvl6pPr>
            <a:lvl7pPr marL="8553572" indent="0">
              <a:buNone/>
              <a:defRPr sz="4989">
                <a:solidFill>
                  <a:schemeClr val="tx1">
                    <a:tint val="82000"/>
                  </a:schemeClr>
                </a:solidFill>
              </a:defRPr>
            </a:lvl7pPr>
            <a:lvl8pPr marL="9979167" indent="0">
              <a:buNone/>
              <a:defRPr sz="4989">
                <a:solidFill>
                  <a:schemeClr val="tx1">
                    <a:tint val="82000"/>
                  </a:schemeClr>
                </a:solidFill>
              </a:defRPr>
            </a:lvl8pPr>
            <a:lvl9pPr marL="11404763" indent="0">
              <a:buNone/>
              <a:defRPr sz="4989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D9401-921A-2247-80B7-2F203A26209B}" type="datetimeFigureOut">
              <a:rPr lang="en-GB" smtClean="0"/>
              <a:t>06/05/2025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EBCF56-C4F1-8340-A3E3-F6CBED69DD9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42259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081421" y="5692400"/>
            <a:ext cx="12866966" cy="1356771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326826" y="5692400"/>
            <a:ext cx="12866966" cy="1356771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D9401-921A-2247-80B7-2F203A26209B}" type="datetimeFigureOut">
              <a:rPr lang="en-GB" smtClean="0"/>
              <a:t>06/05/2025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EBCF56-C4F1-8340-A3E3-F6CBED69DD9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77807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364" y="1138485"/>
            <a:ext cx="26112371" cy="4133179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85368" y="5241960"/>
            <a:ext cx="12807832" cy="2569003"/>
          </a:xfrm>
        </p:spPr>
        <p:txBody>
          <a:bodyPr anchor="b"/>
          <a:lstStyle>
            <a:lvl1pPr marL="0" indent="0">
              <a:buNone/>
              <a:defRPr sz="7483" b="1"/>
            </a:lvl1pPr>
            <a:lvl2pPr marL="1425595" indent="0">
              <a:buNone/>
              <a:defRPr sz="6236" b="1"/>
            </a:lvl2pPr>
            <a:lvl3pPr marL="2851191" indent="0">
              <a:buNone/>
              <a:defRPr sz="5613" b="1"/>
            </a:lvl3pPr>
            <a:lvl4pPr marL="4276786" indent="0">
              <a:buNone/>
              <a:defRPr sz="4989" b="1"/>
            </a:lvl4pPr>
            <a:lvl5pPr marL="5702381" indent="0">
              <a:buNone/>
              <a:defRPr sz="4989" b="1"/>
            </a:lvl5pPr>
            <a:lvl6pPr marL="7127977" indent="0">
              <a:buNone/>
              <a:defRPr sz="4989" b="1"/>
            </a:lvl6pPr>
            <a:lvl7pPr marL="8553572" indent="0">
              <a:buNone/>
              <a:defRPr sz="4989" b="1"/>
            </a:lvl7pPr>
            <a:lvl8pPr marL="9979167" indent="0">
              <a:buNone/>
              <a:defRPr sz="4989" b="1"/>
            </a:lvl8pPr>
            <a:lvl9pPr marL="11404763" indent="0">
              <a:buNone/>
              <a:defRPr sz="4989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085368" y="7810963"/>
            <a:ext cx="12807832" cy="1148875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5326828" y="5241960"/>
            <a:ext cx="12870909" cy="2569003"/>
          </a:xfrm>
        </p:spPr>
        <p:txBody>
          <a:bodyPr anchor="b"/>
          <a:lstStyle>
            <a:lvl1pPr marL="0" indent="0">
              <a:buNone/>
              <a:defRPr sz="7483" b="1"/>
            </a:lvl1pPr>
            <a:lvl2pPr marL="1425595" indent="0">
              <a:buNone/>
              <a:defRPr sz="6236" b="1"/>
            </a:lvl2pPr>
            <a:lvl3pPr marL="2851191" indent="0">
              <a:buNone/>
              <a:defRPr sz="5613" b="1"/>
            </a:lvl3pPr>
            <a:lvl4pPr marL="4276786" indent="0">
              <a:buNone/>
              <a:defRPr sz="4989" b="1"/>
            </a:lvl4pPr>
            <a:lvl5pPr marL="5702381" indent="0">
              <a:buNone/>
              <a:defRPr sz="4989" b="1"/>
            </a:lvl5pPr>
            <a:lvl6pPr marL="7127977" indent="0">
              <a:buNone/>
              <a:defRPr sz="4989" b="1"/>
            </a:lvl6pPr>
            <a:lvl7pPr marL="8553572" indent="0">
              <a:buNone/>
              <a:defRPr sz="4989" b="1"/>
            </a:lvl7pPr>
            <a:lvl8pPr marL="9979167" indent="0">
              <a:buNone/>
              <a:defRPr sz="4989" b="1"/>
            </a:lvl8pPr>
            <a:lvl9pPr marL="11404763" indent="0">
              <a:buNone/>
              <a:defRPr sz="4989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5326828" y="7810963"/>
            <a:ext cx="12870909" cy="1148875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D9401-921A-2247-80B7-2F203A26209B}" type="datetimeFigureOut">
              <a:rPr lang="en-GB" smtClean="0"/>
              <a:t>06/05/2025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EBCF56-C4F1-8340-A3E3-F6CBED69DD9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57008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D9401-921A-2247-80B7-2F203A26209B}" type="datetimeFigureOut">
              <a:rPr lang="en-GB" smtClean="0"/>
              <a:t>06/05/2025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EBCF56-C4F1-8340-A3E3-F6CBED69DD9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01427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D9401-921A-2247-80B7-2F203A26209B}" type="datetimeFigureOut">
              <a:rPr lang="en-GB" smtClean="0"/>
              <a:t>06/05/2025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EBCF56-C4F1-8340-A3E3-F6CBED69DD9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56217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364" y="1425575"/>
            <a:ext cx="9764544" cy="4989513"/>
          </a:xfrm>
        </p:spPr>
        <p:txBody>
          <a:bodyPr anchor="b"/>
          <a:lstStyle>
            <a:lvl1pPr>
              <a:defRPr sz="9978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70909" y="3078850"/>
            <a:ext cx="15326827" cy="15196234"/>
          </a:xfrm>
        </p:spPr>
        <p:txBody>
          <a:bodyPr/>
          <a:lstStyle>
            <a:lvl1pPr>
              <a:defRPr sz="9978"/>
            </a:lvl1pPr>
            <a:lvl2pPr>
              <a:defRPr sz="8731"/>
            </a:lvl2pPr>
            <a:lvl3pPr>
              <a:defRPr sz="7483"/>
            </a:lvl3pPr>
            <a:lvl4pPr>
              <a:defRPr sz="6236"/>
            </a:lvl4pPr>
            <a:lvl5pPr>
              <a:defRPr sz="6236"/>
            </a:lvl5pPr>
            <a:lvl6pPr>
              <a:defRPr sz="6236"/>
            </a:lvl6pPr>
            <a:lvl7pPr>
              <a:defRPr sz="6236"/>
            </a:lvl7pPr>
            <a:lvl8pPr>
              <a:defRPr sz="6236"/>
            </a:lvl8pPr>
            <a:lvl9pPr>
              <a:defRPr sz="6236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85364" y="6415088"/>
            <a:ext cx="9764544" cy="11884743"/>
          </a:xfrm>
        </p:spPr>
        <p:txBody>
          <a:bodyPr/>
          <a:lstStyle>
            <a:lvl1pPr marL="0" indent="0">
              <a:buNone/>
              <a:defRPr sz="4989"/>
            </a:lvl1pPr>
            <a:lvl2pPr marL="1425595" indent="0">
              <a:buNone/>
              <a:defRPr sz="4365"/>
            </a:lvl2pPr>
            <a:lvl3pPr marL="2851191" indent="0">
              <a:buNone/>
              <a:defRPr sz="3742"/>
            </a:lvl3pPr>
            <a:lvl4pPr marL="4276786" indent="0">
              <a:buNone/>
              <a:defRPr sz="3118"/>
            </a:lvl4pPr>
            <a:lvl5pPr marL="5702381" indent="0">
              <a:buNone/>
              <a:defRPr sz="3118"/>
            </a:lvl5pPr>
            <a:lvl6pPr marL="7127977" indent="0">
              <a:buNone/>
              <a:defRPr sz="3118"/>
            </a:lvl6pPr>
            <a:lvl7pPr marL="8553572" indent="0">
              <a:buNone/>
              <a:defRPr sz="3118"/>
            </a:lvl7pPr>
            <a:lvl8pPr marL="9979167" indent="0">
              <a:buNone/>
              <a:defRPr sz="3118"/>
            </a:lvl8pPr>
            <a:lvl9pPr marL="11404763" indent="0">
              <a:buNone/>
              <a:defRPr sz="3118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D9401-921A-2247-80B7-2F203A26209B}" type="datetimeFigureOut">
              <a:rPr lang="en-GB" smtClean="0"/>
              <a:t>06/05/2025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EBCF56-C4F1-8340-A3E3-F6CBED69DD9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070233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364" y="1425575"/>
            <a:ext cx="9764544" cy="4989513"/>
          </a:xfrm>
        </p:spPr>
        <p:txBody>
          <a:bodyPr anchor="b"/>
          <a:lstStyle>
            <a:lvl1pPr>
              <a:defRPr sz="9978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70909" y="3078850"/>
            <a:ext cx="15326827" cy="15196234"/>
          </a:xfrm>
        </p:spPr>
        <p:txBody>
          <a:bodyPr anchor="t"/>
          <a:lstStyle>
            <a:lvl1pPr marL="0" indent="0">
              <a:buNone/>
              <a:defRPr sz="9978"/>
            </a:lvl1pPr>
            <a:lvl2pPr marL="1425595" indent="0">
              <a:buNone/>
              <a:defRPr sz="8731"/>
            </a:lvl2pPr>
            <a:lvl3pPr marL="2851191" indent="0">
              <a:buNone/>
              <a:defRPr sz="7483"/>
            </a:lvl3pPr>
            <a:lvl4pPr marL="4276786" indent="0">
              <a:buNone/>
              <a:defRPr sz="6236"/>
            </a:lvl4pPr>
            <a:lvl5pPr marL="5702381" indent="0">
              <a:buNone/>
              <a:defRPr sz="6236"/>
            </a:lvl5pPr>
            <a:lvl6pPr marL="7127977" indent="0">
              <a:buNone/>
              <a:defRPr sz="6236"/>
            </a:lvl6pPr>
            <a:lvl7pPr marL="8553572" indent="0">
              <a:buNone/>
              <a:defRPr sz="6236"/>
            </a:lvl7pPr>
            <a:lvl8pPr marL="9979167" indent="0">
              <a:buNone/>
              <a:defRPr sz="6236"/>
            </a:lvl8pPr>
            <a:lvl9pPr marL="11404763" indent="0">
              <a:buNone/>
              <a:defRPr sz="6236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85364" y="6415088"/>
            <a:ext cx="9764544" cy="11884743"/>
          </a:xfrm>
        </p:spPr>
        <p:txBody>
          <a:bodyPr/>
          <a:lstStyle>
            <a:lvl1pPr marL="0" indent="0">
              <a:buNone/>
              <a:defRPr sz="4989"/>
            </a:lvl1pPr>
            <a:lvl2pPr marL="1425595" indent="0">
              <a:buNone/>
              <a:defRPr sz="4365"/>
            </a:lvl2pPr>
            <a:lvl3pPr marL="2851191" indent="0">
              <a:buNone/>
              <a:defRPr sz="3742"/>
            </a:lvl3pPr>
            <a:lvl4pPr marL="4276786" indent="0">
              <a:buNone/>
              <a:defRPr sz="3118"/>
            </a:lvl4pPr>
            <a:lvl5pPr marL="5702381" indent="0">
              <a:buNone/>
              <a:defRPr sz="3118"/>
            </a:lvl5pPr>
            <a:lvl6pPr marL="7127977" indent="0">
              <a:buNone/>
              <a:defRPr sz="3118"/>
            </a:lvl6pPr>
            <a:lvl7pPr marL="8553572" indent="0">
              <a:buNone/>
              <a:defRPr sz="3118"/>
            </a:lvl7pPr>
            <a:lvl8pPr marL="9979167" indent="0">
              <a:buNone/>
              <a:defRPr sz="3118"/>
            </a:lvl8pPr>
            <a:lvl9pPr marL="11404763" indent="0">
              <a:buNone/>
              <a:defRPr sz="3118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D9401-921A-2247-80B7-2F203A26209B}" type="datetimeFigureOut">
              <a:rPr lang="en-GB" smtClean="0"/>
              <a:t>06/05/2025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EBCF56-C4F1-8340-A3E3-F6CBED69DD9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89879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81421" y="1138485"/>
            <a:ext cx="26112371" cy="41331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81421" y="5692400"/>
            <a:ext cx="26112371" cy="13567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081421" y="19819457"/>
            <a:ext cx="6811923" cy="11384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742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F4D9401-921A-2247-80B7-2F203A26209B}" type="datetimeFigureOut">
              <a:rPr lang="en-GB" smtClean="0"/>
              <a:t>06/05/2025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028665" y="19819457"/>
            <a:ext cx="10217884" cy="11384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742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1381869" y="19819457"/>
            <a:ext cx="6811923" cy="11384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742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2EBCF56-C4F1-8340-A3E3-F6CBED69DD9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62450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2851191" rtl="0" eaLnBrk="1" latinLnBrk="0" hangingPunct="1">
        <a:lnSpc>
          <a:spcPct val="90000"/>
        </a:lnSpc>
        <a:spcBef>
          <a:spcPct val="0"/>
        </a:spcBef>
        <a:buNone/>
        <a:defRPr sz="137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712798" indent="-712798" algn="l" defTabSz="2851191" rtl="0" eaLnBrk="1" latinLnBrk="0" hangingPunct="1">
        <a:lnSpc>
          <a:spcPct val="90000"/>
        </a:lnSpc>
        <a:spcBef>
          <a:spcPts val="3118"/>
        </a:spcBef>
        <a:buFont typeface="Arial" panose="020B0604020202020204" pitchFamily="34" charset="0"/>
        <a:buChar char="•"/>
        <a:defRPr sz="8731" kern="1200">
          <a:solidFill>
            <a:schemeClr val="tx1"/>
          </a:solidFill>
          <a:latin typeface="+mn-lt"/>
          <a:ea typeface="+mn-ea"/>
          <a:cs typeface="+mn-cs"/>
        </a:defRPr>
      </a:lvl1pPr>
      <a:lvl2pPr marL="2138393" indent="-712798" algn="l" defTabSz="2851191" rtl="0" eaLnBrk="1" latinLnBrk="0" hangingPunct="1">
        <a:lnSpc>
          <a:spcPct val="90000"/>
        </a:lnSpc>
        <a:spcBef>
          <a:spcPts val="1559"/>
        </a:spcBef>
        <a:buFont typeface="Arial" panose="020B0604020202020204" pitchFamily="34" charset="0"/>
        <a:buChar char="•"/>
        <a:defRPr sz="7483" kern="1200">
          <a:solidFill>
            <a:schemeClr val="tx1"/>
          </a:solidFill>
          <a:latin typeface="+mn-lt"/>
          <a:ea typeface="+mn-ea"/>
          <a:cs typeface="+mn-cs"/>
        </a:defRPr>
      </a:lvl2pPr>
      <a:lvl3pPr marL="3563988" indent="-712798" algn="l" defTabSz="2851191" rtl="0" eaLnBrk="1" latinLnBrk="0" hangingPunct="1">
        <a:lnSpc>
          <a:spcPct val="90000"/>
        </a:lnSpc>
        <a:spcBef>
          <a:spcPts val="1559"/>
        </a:spcBef>
        <a:buFont typeface="Arial" panose="020B0604020202020204" pitchFamily="34" charset="0"/>
        <a:buChar char="•"/>
        <a:defRPr sz="6236" kern="1200">
          <a:solidFill>
            <a:schemeClr val="tx1"/>
          </a:solidFill>
          <a:latin typeface="+mn-lt"/>
          <a:ea typeface="+mn-ea"/>
          <a:cs typeface="+mn-cs"/>
        </a:defRPr>
      </a:lvl3pPr>
      <a:lvl4pPr marL="4989584" indent="-712798" algn="l" defTabSz="2851191" rtl="0" eaLnBrk="1" latinLnBrk="0" hangingPunct="1">
        <a:lnSpc>
          <a:spcPct val="90000"/>
        </a:lnSpc>
        <a:spcBef>
          <a:spcPts val="1559"/>
        </a:spcBef>
        <a:buFont typeface="Arial" panose="020B0604020202020204" pitchFamily="34" charset="0"/>
        <a:buChar char="•"/>
        <a:defRPr sz="5613" kern="1200">
          <a:solidFill>
            <a:schemeClr val="tx1"/>
          </a:solidFill>
          <a:latin typeface="+mn-lt"/>
          <a:ea typeface="+mn-ea"/>
          <a:cs typeface="+mn-cs"/>
        </a:defRPr>
      </a:lvl4pPr>
      <a:lvl5pPr marL="6415179" indent="-712798" algn="l" defTabSz="2851191" rtl="0" eaLnBrk="1" latinLnBrk="0" hangingPunct="1">
        <a:lnSpc>
          <a:spcPct val="90000"/>
        </a:lnSpc>
        <a:spcBef>
          <a:spcPts val="1559"/>
        </a:spcBef>
        <a:buFont typeface="Arial" panose="020B0604020202020204" pitchFamily="34" charset="0"/>
        <a:buChar char="•"/>
        <a:defRPr sz="5613" kern="1200">
          <a:solidFill>
            <a:schemeClr val="tx1"/>
          </a:solidFill>
          <a:latin typeface="+mn-lt"/>
          <a:ea typeface="+mn-ea"/>
          <a:cs typeface="+mn-cs"/>
        </a:defRPr>
      </a:lvl5pPr>
      <a:lvl6pPr marL="7840774" indent="-712798" algn="l" defTabSz="2851191" rtl="0" eaLnBrk="1" latinLnBrk="0" hangingPunct="1">
        <a:lnSpc>
          <a:spcPct val="90000"/>
        </a:lnSpc>
        <a:spcBef>
          <a:spcPts val="1559"/>
        </a:spcBef>
        <a:buFont typeface="Arial" panose="020B0604020202020204" pitchFamily="34" charset="0"/>
        <a:buChar char="•"/>
        <a:defRPr sz="5613" kern="1200">
          <a:solidFill>
            <a:schemeClr val="tx1"/>
          </a:solidFill>
          <a:latin typeface="+mn-lt"/>
          <a:ea typeface="+mn-ea"/>
          <a:cs typeface="+mn-cs"/>
        </a:defRPr>
      </a:lvl6pPr>
      <a:lvl7pPr marL="9266370" indent="-712798" algn="l" defTabSz="2851191" rtl="0" eaLnBrk="1" latinLnBrk="0" hangingPunct="1">
        <a:lnSpc>
          <a:spcPct val="90000"/>
        </a:lnSpc>
        <a:spcBef>
          <a:spcPts val="1559"/>
        </a:spcBef>
        <a:buFont typeface="Arial" panose="020B0604020202020204" pitchFamily="34" charset="0"/>
        <a:buChar char="•"/>
        <a:defRPr sz="5613" kern="1200">
          <a:solidFill>
            <a:schemeClr val="tx1"/>
          </a:solidFill>
          <a:latin typeface="+mn-lt"/>
          <a:ea typeface="+mn-ea"/>
          <a:cs typeface="+mn-cs"/>
        </a:defRPr>
      </a:lvl7pPr>
      <a:lvl8pPr marL="10691965" indent="-712798" algn="l" defTabSz="2851191" rtl="0" eaLnBrk="1" latinLnBrk="0" hangingPunct="1">
        <a:lnSpc>
          <a:spcPct val="90000"/>
        </a:lnSpc>
        <a:spcBef>
          <a:spcPts val="1559"/>
        </a:spcBef>
        <a:buFont typeface="Arial" panose="020B0604020202020204" pitchFamily="34" charset="0"/>
        <a:buChar char="•"/>
        <a:defRPr sz="5613" kern="1200">
          <a:solidFill>
            <a:schemeClr val="tx1"/>
          </a:solidFill>
          <a:latin typeface="+mn-lt"/>
          <a:ea typeface="+mn-ea"/>
          <a:cs typeface="+mn-cs"/>
        </a:defRPr>
      </a:lvl8pPr>
      <a:lvl9pPr marL="12117560" indent="-712798" algn="l" defTabSz="2851191" rtl="0" eaLnBrk="1" latinLnBrk="0" hangingPunct="1">
        <a:lnSpc>
          <a:spcPct val="90000"/>
        </a:lnSpc>
        <a:spcBef>
          <a:spcPts val="1559"/>
        </a:spcBef>
        <a:buFont typeface="Arial" panose="020B0604020202020204" pitchFamily="34" charset="0"/>
        <a:buChar char="•"/>
        <a:defRPr sz="56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851191" rtl="0" eaLnBrk="1" latinLnBrk="0" hangingPunct="1">
        <a:defRPr sz="5613" kern="1200">
          <a:solidFill>
            <a:schemeClr val="tx1"/>
          </a:solidFill>
          <a:latin typeface="+mn-lt"/>
          <a:ea typeface="+mn-ea"/>
          <a:cs typeface="+mn-cs"/>
        </a:defRPr>
      </a:lvl1pPr>
      <a:lvl2pPr marL="1425595" algn="l" defTabSz="2851191" rtl="0" eaLnBrk="1" latinLnBrk="0" hangingPunct="1">
        <a:defRPr sz="5613" kern="1200">
          <a:solidFill>
            <a:schemeClr val="tx1"/>
          </a:solidFill>
          <a:latin typeface="+mn-lt"/>
          <a:ea typeface="+mn-ea"/>
          <a:cs typeface="+mn-cs"/>
        </a:defRPr>
      </a:lvl2pPr>
      <a:lvl3pPr marL="2851191" algn="l" defTabSz="2851191" rtl="0" eaLnBrk="1" latinLnBrk="0" hangingPunct="1">
        <a:defRPr sz="5613" kern="1200">
          <a:solidFill>
            <a:schemeClr val="tx1"/>
          </a:solidFill>
          <a:latin typeface="+mn-lt"/>
          <a:ea typeface="+mn-ea"/>
          <a:cs typeface="+mn-cs"/>
        </a:defRPr>
      </a:lvl3pPr>
      <a:lvl4pPr marL="4276786" algn="l" defTabSz="2851191" rtl="0" eaLnBrk="1" latinLnBrk="0" hangingPunct="1">
        <a:defRPr sz="5613" kern="1200">
          <a:solidFill>
            <a:schemeClr val="tx1"/>
          </a:solidFill>
          <a:latin typeface="+mn-lt"/>
          <a:ea typeface="+mn-ea"/>
          <a:cs typeface="+mn-cs"/>
        </a:defRPr>
      </a:lvl4pPr>
      <a:lvl5pPr marL="5702381" algn="l" defTabSz="2851191" rtl="0" eaLnBrk="1" latinLnBrk="0" hangingPunct="1">
        <a:defRPr sz="5613" kern="1200">
          <a:solidFill>
            <a:schemeClr val="tx1"/>
          </a:solidFill>
          <a:latin typeface="+mn-lt"/>
          <a:ea typeface="+mn-ea"/>
          <a:cs typeface="+mn-cs"/>
        </a:defRPr>
      </a:lvl5pPr>
      <a:lvl6pPr marL="7127977" algn="l" defTabSz="2851191" rtl="0" eaLnBrk="1" latinLnBrk="0" hangingPunct="1">
        <a:defRPr sz="5613" kern="1200">
          <a:solidFill>
            <a:schemeClr val="tx1"/>
          </a:solidFill>
          <a:latin typeface="+mn-lt"/>
          <a:ea typeface="+mn-ea"/>
          <a:cs typeface="+mn-cs"/>
        </a:defRPr>
      </a:lvl6pPr>
      <a:lvl7pPr marL="8553572" algn="l" defTabSz="2851191" rtl="0" eaLnBrk="1" latinLnBrk="0" hangingPunct="1">
        <a:defRPr sz="5613" kern="1200">
          <a:solidFill>
            <a:schemeClr val="tx1"/>
          </a:solidFill>
          <a:latin typeface="+mn-lt"/>
          <a:ea typeface="+mn-ea"/>
          <a:cs typeface="+mn-cs"/>
        </a:defRPr>
      </a:lvl7pPr>
      <a:lvl8pPr marL="9979167" algn="l" defTabSz="2851191" rtl="0" eaLnBrk="1" latinLnBrk="0" hangingPunct="1">
        <a:defRPr sz="5613" kern="1200">
          <a:solidFill>
            <a:schemeClr val="tx1"/>
          </a:solidFill>
          <a:latin typeface="+mn-lt"/>
          <a:ea typeface="+mn-ea"/>
          <a:cs typeface="+mn-cs"/>
        </a:defRPr>
      </a:lvl8pPr>
      <a:lvl9pPr marL="11404763" algn="l" defTabSz="2851191" rtl="0" eaLnBrk="1" latinLnBrk="0" hangingPunct="1">
        <a:defRPr sz="56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chart" Target="../charts/chart1.xml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10" Type="http://schemas.openxmlformats.org/officeDocument/2006/relationships/image" Target="../media/image7.png"/><Relationship Id="rId4" Type="http://schemas.openxmlformats.org/officeDocument/2006/relationships/image" Target="../media/image2.png"/><Relationship Id="rId9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A885297-0D0D-A8E4-85E3-1D194D333A34}"/>
              </a:ext>
            </a:extLst>
          </p:cNvPr>
          <p:cNvSpPr/>
          <p:nvPr/>
        </p:nvSpPr>
        <p:spPr>
          <a:xfrm>
            <a:off x="-1" y="-3"/>
            <a:ext cx="23679811" cy="40675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220FB7-F29A-2CD5-57EF-B324DC6D1411}"/>
              </a:ext>
            </a:extLst>
          </p:cNvPr>
          <p:cNvSpPr txBox="1"/>
          <p:nvPr/>
        </p:nvSpPr>
        <p:spPr>
          <a:xfrm>
            <a:off x="1089214" y="855020"/>
            <a:ext cx="14630400" cy="280076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sz="88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Control system to balance a robot on a moving sphere</a:t>
            </a:r>
            <a:r>
              <a:rPr lang="en-GB" sz="880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GB" sz="88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969719C4-3D98-6D72-27D0-BB0202348F3A}"/>
              </a:ext>
            </a:extLst>
          </p:cNvPr>
          <p:cNvSpPr/>
          <p:nvPr/>
        </p:nvSpPr>
        <p:spPr>
          <a:xfrm rot="16200000">
            <a:off x="17810819" y="-1451208"/>
            <a:ext cx="4184546" cy="7553435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4" name="Picture 13" descr="A close-up of a logo&#10;&#10;AI-generated content may be incorrect.">
            <a:extLst>
              <a:ext uri="{FF2B5EF4-FFF2-40B4-BE49-F238E27FC236}">
                <a16:creationId xmlns:a16="http://schemas.microsoft.com/office/drawing/2014/main" id="{DB604086-D57A-8721-D9CB-751E8B7776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04956" y="966169"/>
            <a:ext cx="6081043" cy="1644003"/>
          </a:xfrm>
          <a:prstGeom prst="rect">
            <a:avLst/>
          </a:prstGeom>
        </p:spPr>
      </p:pic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A8A32247-6CAB-3ACE-79C1-A569B12DD671}"/>
              </a:ext>
            </a:extLst>
          </p:cNvPr>
          <p:cNvSpPr/>
          <p:nvPr/>
        </p:nvSpPr>
        <p:spPr>
          <a:xfrm>
            <a:off x="1009003" y="4715001"/>
            <a:ext cx="9316027" cy="15702455"/>
          </a:xfrm>
          <a:prstGeom prst="roundRect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15D0BDCE-5DFD-F43E-0103-462EAE6336CB}"/>
              </a:ext>
            </a:extLst>
          </p:cNvPr>
          <p:cNvSpPr/>
          <p:nvPr/>
        </p:nvSpPr>
        <p:spPr>
          <a:xfrm>
            <a:off x="10588568" y="12424051"/>
            <a:ext cx="8937655" cy="7823541"/>
          </a:xfrm>
          <a:prstGeom prst="roundRect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083E56FC-90D3-1E19-1A68-1AA50EEC93F8}"/>
              </a:ext>
            </a:extLst>
          </p:cNvPr>
          <p:cNvSpPr/>
          <p:nvPr/>
        </p:nvSpPr>
        <p:spPr>
          <a:xfrm>
            <a:off x="19869972" y="3576344"/>
            <a:ext cx="9316027" cy="13058353"/>
          </a:xfrm>
          <a:prstGeom prst="roundRect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35AE710-8703-861D-1CD8-B56859857DAC}"/>
              </a:ext>
            </a:extLst>
          </p:cNvPr>
          <p:cNvGrpSpPr/>
          <p:nvPr/>
        </p:nvGrpSpPr>
        <p:grpSpPr>
          <a:xfrm>
            <a:off x="19789761" y="17010318"/>
            <a:ext cx="9396238" cy="3407138"/>
            <a:chOff x="20463288" y="17343120"/>
            <a:chExt cx="9396238" cy="3407138"/>
          </a:xfrm>
        </p:grpSpPr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EDDC0CB8-13B7-C4BE-E2A2-39D837500139}"/>
                </a:ext>
              </a:extLst>
            </p:cNvPr>
            <p:cNvSpPr/>
            <p:nvPr/>
          </p:nvSpPr>
          <p:spPr>
            <a:xfrm>
              <a:off x="20463288" y="17343120"/>
              <a:ext cx="9316027" cy="3407138"/>
            </a:xfrm>
            <a:prstGeom prst="roundRect">
              <a:avLst/>
            </a:prstGeom>
            <a:solidFill>
              <a:schemeClr val="tx2">
                <a:lumMod val="25000"/>
                <a:lumOff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8BA0946-9BBE-E2EC-F622-660251A5C8D2}"/>
                </a:ext>
              </a:extLst>
            </p:cNvPr>
            <p:cNvSpPr txBox="1"/>
            <p:nvPr/>
          </p:nvSpPr>
          <p:spPr>
            <a:xfrm>
              <a:off x="20543498" y="17769416"/>
              <a:ext cx="9316028" cy="25545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4000" dirty="0"/>
                <a:t>Benjamin Bolton          F223612</a:t>
              </a:r>
            </a:p>
            <a:p>
              <a:r>
                <a:rPr lang="en-GB" sz="4000" dirty="0"/>
                <a:t>Meng RMCE	</a:t>
              </a:r>
            </a:p>
            <a:p>
              <a:r>
                <a:rPr lang="en-GB" sz="4000" dirty="0"/>
                <a:t>Wolfson School of Mechanical, Electrical and Manufacturing Engineering</a:t>
              </a:r>
              <a:endParaRPr lang="en-GB" dirty="0"/>
            </a:p>
          </p:txBody>
        </p:sp>
      </p:grp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C38C0FE1-08AF-0DBF-DE91-D8FE506D23B4}"/>
              </a:ext>
            </a:extLst>
          </p:cNvPr>
          <p:cNvSpPr/>
          <p:nvPr/>
        </p:nvSpPr>
        <p:spPr>
          <a:xfrm>
            <a:off x="20448301" y="9543608"/>
            <a:ext cx="8111613" cy="445401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22" name="Chart 21">
            <a:extLst>
              <a:ext uri="{FF2B5EF4-FFF2-40B4-BE49-F238E27FC236}">
                <a16:creationId xmlns:a16="http://schemas.microsoft.com/office/drawing/2014/main" id="{8A3A048E-ADC7-1446-9950-3B463954C9C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98633237"/>
              </p:ext>
            </p:extLst>
          </p:nvPr>
        </p:nvGraphicFramePr>
        <p:xfrm>
          <a:off x="20448301" y="9543608"/>
          <a:ext cx="8111613" cy="445401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24" name="Picture 23">
            <a:extLst>
              <a:ext uri="{FF2B5EF4-FFF2-40B4-BE49-F238E27FC236}">
                <a16:creationId xmlns:a16="http://schemas.microsoft.com/office/drawing/2014/main" id="{12F262CB-B584-EB65-A5F6-023E1D87034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8073" y="7100689"/>
            <a:ext cx="5302931" cy="5325877"/>
          </a:xfrm>
          <a:prstGeom prst="rect">
            <a:avLst/>
          </a:prstGeom>
        </p:spPr>
      </p:pic>
      <p:pic>
        <p:nvPicPr>
          <p:cNvPr id="25" name="Picture 24" descr="A hand touching a round object with wires&#10;&#10;Description automatically generated">
            <a:extLst>
              <a:ext uri="{FF2B5EF4-FFF2-40B4-BE49-F238E27FC236}">
                <a16:creationId xmlns:a16="http://schemas.microsoft.com/office/drawing/2014/main" id="{9F41BF4D-F2C2-0953-4E13-1533DE1A5AB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64" r="27879" b="13906"/>
          <a:stretch/>
        </p:blipFill>
        <p:spPr>
          <a:xfrm rot="5400000">
            <a:off x="1013040" y="10390521"/>
            <a:ext cx="4440093" cy="368138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55B77147-7FAD-21AB-978F-3F98F84478E5}"/>
              </a:ext>
            </a:extLst>
          </p:cNvPr>
          <p:cNvSpPr txBox="1"/>
          <p:nvPr/>
        </p:nvSpPr>
        <p:spPr>
          <a:xfrm>
            <a:off x="2057173" y="5047803"/>
            <a:ext cx="7151915" cy="4862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400" u="sng" dirty="0">
                <a:cs typeface="Arial" panose="020B0604020202020204" pitchFamily="34" charset="0"/>
              </a:rPr>
              <a:t>Background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200" dirty="0">
                <a:cs typeface="Arial" panose="020B0604020202020204" pitchFamily="34" charset="0"/>
              </a:rPr>
              <a:t>The robot below was provided by a previous student project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200" dirty="0">
                <a:cs typeface="Arial" panose="020B0604020202020204" pitchFamily="34" charset="0"/>
              </a:rPr>
              <a:t>Includes three omni wheels and three large stepper motors, each with accompanying drivers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200" dirty="0">
                <a:cs typeface="Arial" panose="020B0604020202020204" pitchFamily="34" charset="0"/>
              </a:rPr>
              <a:t>It suffered from some hardware limitations were resolved throughout the project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13077A5-3C4C-2793-4100-666927C17AE2}"/>
              </a:ext>
            </a:extLst>
          </p:cNvPr>
          <p:cNvSpPr txBox="1"/>
          <p:nvPr/>
        </p:nvSpPr>
        <p:spPr>
          <a:xfrm>
            <a:off x="1274557" y="15206837"/>
            <a:ext cx="292606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/>
              <a:t>Microcontroller was upgraded to an ESP32 for faster speeds and more memory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B53CC8E-BC3D-B514-0D96-F32AB62D0AB5}"/>
              </a:ext>
            </a:extLst>
          </p:cNvPr>
          <p:cNvSpPr txBox="1"/>
          <p:nvPr/>
        </p:nvSpPr>
        <p:spPr>
          <a:xfrm>
            <a:off x="11120513" y="12566228"/>
            <a:ext cx="7510387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u="sng" dirty="0"/>
              <a:t>Simulation</a:t>
            </a:r>
          </a:p>
          <a:p>
            <a:r>
              <a:rPr lang="en-GB" sz="3200" dirty="0"/>
              <a:t>A 2D simulation was developed to assess different control techniques and learn about the dynamics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8D6A0E64-B9B6-3012-B667-AB2D70CA3D9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0513" y="15097545"/>
            <a:ext cx="8043164" cy="4500865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9B6E01DE-4F87-8BAF-9616-8759024C413E}"/>
              </a:ext>
            </a:extLst>
          </p:cNvPr>
          <p:cNvSpPr txBox="1"/>
          <p:nvPr/>
        </p:nvSpPr>
        <p:spPr>
          <a:xfrm>
            <a:off x="20734019" y="4184542"/>
            <a:ext cx="7825895" cy="5139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u="sng" dirty="0"/>
              <a:t>Orientation Sensing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dirty="0"/>
              <a:t>IMU (Inertial Measurement Unit) needed extra firmware only available with microcontrollers with greater memory capacity.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dirty="0"/>
              <a:t>Outputs quaternions to be turned into orientation vector.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dirty="0"/>
              <a:t>Accuracy of measurements remained within ±2.5° of actual angles.</a:t>
            </a:r>
          </a:p>
          <a:p>
            <a:endParaRPr lang="en-GB" sz="32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14A5D57-070F-FAA1-E2C1-26EAB7E06681}"/>
              </a:ext>
            </a:extLst>
          </p:cNvPr>
          <p:cNvSpPr txBox="1"/>
          <p:nvPr/>
        </p:nvSpPr>
        <p:spPr>
          <a:xfrm>
            <a:off x="5342405" y="9731319"/>
            <a:ext cx="310277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/>
              <a:t>Variable PWM control used to operate motors at responsive varying speeds</a:t>
            </a:r>
          </a:p>
        </p:txBody>
      </p:sp>
      <p:pic>
        <p:nvPicPr>
          <p:cNvPr id="34" name="Picture 33" descr="A circular metal object on a white surface&#10;&#10;Description automatically generated">
            <a:extLst>
              <a:ext uri="{FF2B5EF4-FFF2-40B4-BE49-F238E27FC236}">
                <a16:creationId xmlns:a16="http://schemas.microsoft.com/office/drawing/2014/main" id="{CE5E340C-72EF-2CCF-CCFD-02E6096690C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62617" y1="47052" x2="60800" y2="38974"/>
                        <a14:foregroundMark x1="58194" y1="30331" x2="55559" y2="26010"/>
                        <a14:backgroundMark x1="50924" y1="84208" x2="61224" y2="76656"/>
                        <a14:backgroundMark x1="68282" y1="47859" x2="67434" y2="31341"/>
                        <a14:backgroundMark x1="67434" y1="31341" x2="61406" y2="18215"/>
                        <a14:backgroundMark x1="63647" y1="63207" x2="63829" y2="5323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031" t="14983" r="33399" b="15792"/>
          <a:stretch/>
        </p:blipFill>
        <p:spPr>
          <a:xfrm rot="5400000">
            <a:off x="14677879" y="3734633"/>
            <a:ext cx="4424462" cy="5272225"/>
          </a:xfrm>
          <a:prstGeom prst="rect">
            <a:avLst/>
          </a:prstGeom>
        </p:spPr>
      </p:pic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4CCAC96F-73C7-3E18-1425-0279FB40EB07}"/>
              </a:ext>
            </a:extLst>
          </p:cNvPr>
          <p:cNvSpPr/>
          <p:nvPr/>
        </p:nvSpPr>
        <p:spPr>
          <a:xfrm>
            <a:off x="16154816" y="8820951"/>
            <a:ext cx="3402113" cy="3320011"/>
          </a:xfrm>
          <a:prstGeom prst="roundRect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68D9827-2A61-45E1-CD13-70622C734AFE}"/>
              </a:ext>
            </a:extLst>
          </p:cNvPr>
          <p:cNvSpPr txBox="1"/>
          <p:nvPr/>
        </p:nvSpPr>
        <p:spPr>
          <a:xfrm>
            <a:off x="16423444" y="9083689"/>
            <a:ext cx="310277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/>
              <a:t>Inverse kinematics were computed to drive wheels at correct speeds</a:t>
            </a:r>
          </a:p>
        </p:txBody>
      </p:sp>
      <p:pic>
        <p:nvPicPr>
          <p:cNvPr id="37" name="Picture 36" descr="A diagram of a process flow&#10;&#10;AI-generated content may be incorrect.">
            <a:extLst>
              <a:ext uri="{FF2B5EF4-FFF2-40B4-BE49-F238E27FC236}">
                <a16:creationId xmlns:a16="http://schemas.microsoft.com/office/drawing/2014/main" id="{444A606C-AB96-55D1-A3B7-4419B9BD765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0622" y="14799539"/>
            <a:ext cx="5681651" cy="5042238"/>
          </a:xfrm>
          <a:prstGeom prst="rect">
            <a:avLst/>
          </a:prstGeom>
        </p:spPr>
      </p:pic>
      <p:pic>
        <p:nvPicPr>
          <p:cNvPr id="1026" name="Picture 2" descr="ESP32 WROOM 32E — SunFounder Universal Maker Sensor Kit documentation">
            <a:extLst>
              <a:ext uri="{FF2B5EF4-FFF2-40B4-BE49-F238E27FC236}">
                <a16:creationId xmlns:a16="http://schemas.microsoft.com/office/drawing/2014/main" id="{A7843400-42BC-4818-7150-F135E4272E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7707" y="12106509"/>
            <a:ext cx="3681381" cy="2606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E4FD4246-22A7-BCCE-E884-1423DAFA6B78}"/>
              </a:ext>
            </a:extLst>
          </p:cNvPr>
          <p:cNvSpPr txBox="1"/>
          <p:nvPr/>
        </p:nvSpPr>
        <p:spPr>
          <a:xfrm>
            <a:off x="21031200" y="14799539"/>
            <a:ext cx="65775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/>
              <a:t>Basic controller was implemented and it balanced !</a:t>
            </a: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E272F06A-6C62-061E-E6B3-E0B5D82509A5}"/>
              </a:ext>
            </a:extLst>
          </p:cNvPr>
          <p:cNvSpPr/>
          <p:nvPr/>
        </p:nvSpPr>
        <p:spPr>
          <a:xfrm>
            <a:off x="11132207" y="4603025"/>
            <a:ext cx="2499983" cy="2529254"/>
          </a:xfrm>
          <a:prstGeom prst="roundRect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86B030C-FC95-EF02-DDFD-8A7E61F5361D}"/>
              </a:ext>
            </a:extLst>
          </p:cNvPr>
          <p:cNvSpPr txBox="1"/>
          <p:nvPr/>
        </p:nvSpPr>
        <p:spPr>
          <a:xfrm>
            <a:off x="11406701" y="4950841"/>
            <a:ext cx="218015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/>
              <a:t>Omni-directional wheels --&gt;</a:t>
            </a:r>
          </a:p>
        </p:txBody>
      </p:sp>
    </p:spTree>
    <p:extLst>
      <p:ext uri="{BB962C8B-B14F-4D97-AF65-F5344CB8AC3E}">
        <p14:creationId xmlns:p14="http://schemas.microsoft.com/office/powerpoint/2010/main" val="18184912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292</TotalTime>
  <Words>175</Words>
  <Application>Microsoft Macintosh PowerPoint</Application>
  <PresentationFormat>Custom</PresentationFormat>
  <Paragraphs>21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Aptos</vt:lpstr>
      <vt:lpstr>Aptos Display</vt:lpstr>
      <vt:lpstr>Arial</vt:lpstr>
      <vt:lpstr>Calibri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(s) Ben Bolton</dc:creator>
  <cp:lastModifiedBy>(s) Ben Bolton</cp:lastModifiedBy>
  <cp:revision>1</cp:revision>
  <cp:lastPrinted>2025-05-06T12:44:45Z</cp:lastPrinted>
  <dcterms:created xsi:type="dcterms:W3CDTF">2025-05-06T07:52:44Z</dcterms:created>
  <dcterms:modified xsi:type="dcterms:W3CDTF">2025-05-06T12:45:14Z</dcterms:modified>
</cp:coreProperties>
</file>